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3" r:id="rId1"/>
    <p:sldMasterId id="2147483670" r:id="rId2"/>
  </p:sldMasterIdLst>
  <p:notesMasterIdLst>
    <p:notesMasterId r:id="rId21"/>
  </p:notesMasterIdLst>
  <p:handoutMasterIdLst>
    <p:handoutMasterId r:id="rId22"/>
  </p:handoutMasterIdLst>
  <p:sldIdLst>
    <p:sldId id="832" r:id="rId3"/>
    <p:sldId id="829" r:id="rId4"/>
    <p:sldId id="831" r:id="rId5"/>
    <p:sldId id="840" r:id="rId6"/>
    <p:sldId id="837" r:id="rId7"/>
    <p:sldId id="841" r:id="rId8"/>
    <p:sldId id="582" r:id="rId9"/>
    <p:sldId id="830" r:id="rId10"/>
    <p:sldId id="842" r:id="rId11"/>
    <p:sldId id="843" r:id="rId12"/>
    <p:sldId id="844" r:id="rId13"/>
    <p:sldId id="838" r:id="rId14"/>
    <p:sldId id="839" r:id="rId15"/>
    <p:sldId id="256" r:id="rId16"/>
    <p:sldId id="258" r:id="rId17"/>
    <p:sldId id="845" r:id="rId18"/>
    <p:sldId id="846" r:id="rId19"/>
    <p:sldId id="847" r:id="rId20"/>
  </p:sldIdLst>
  <p:sldSz cx="12192000" cy="6858000"/>
  <p:notesSz cx="7315200" cy="9601200"/>
  <p:embeddedFontLst>
    <p:embeddedFont>
      <p:font typeface="A Iranian Sans" panose="020B0604020202020204" charset="-78"/>
      <p:regular r:id="rId23"/>
    </p:embeddedFont>
    <p:embeddedFont>
      <p:font typeface="B Titr" panose="00000700000000000000" pitchFamily="2" charset="-78"/>
      <p:bold r:id="rId24"/>
    </p:embeddedFont>
    <p:embeddedFont>
      <p:font typeface="Farhang2FaNum Black" panose="020B0604020202020204" charset="-78"/>
      <p:bold r:id="rId25"/>
    </p:embeddedFont>
    <p:embeddedFont>
      <p:font typeface="Farhang2FaNum DemiBold" panose="020B0604020202020204" charset="-78"/>
      <p:bold r:id="rId26"/>
    </p:embeddedFont>
    <p:embeddedFont>
      <p:font typeface="Pinar-DS1-FD Medium" panose="020B0604020202020204" charset="-78"/>
      <p:regular r:id="rId27"/>
    </p:embeddedFont>
    <p:embeddedFont>
      <p:font typeface="Pinar-DS2-FD Black" panose="020B0604020202020204" charset="-78"/>
      <p:bold r:id="rId28"/>
    </p:embeddedFont>
    <p:embeddedFont>
      <p:font typeface="Pinar-DS2-FD Bold" panose="020B0604020202020204" charset="-78"/>
      <p:bold r:id="rId29"/>
    </p:embeddedFont>
    <p:embeddedFont>
      <p:font typeface="Pinar-DS2-FD ExtraBold" panose="020B0604020202020204" charset="-78"/>
      <p:bold r:id="rId30"/>
    </p:embeddedFont>
    <p:embeddedFont>
      <p:font typeface="Pinar-DS2-FD Light" panose="020B0604020202020204" charset="-78"/>
      <p:regular r:id="rId31"/>
    </p:embeddedFont>
    <p:embeddedFont>
      <p:font typeface="Pinar-DS2-FD Regular" panose="020B0604020202020204" charset="-78"/>
      <p:regular r:id="rId32"/>
    </p:embeddedFont>
    <p:embeddedFont>
      <p:font typeface="Pinar-DS3-FD Regular" panose="020B0604020202020204" charset="-7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00"/>
    <a:srgbClr val="DA0000"/>
    <a:srgbClr val="B7B7B7"/>
    <a:srgbClr val="165113"/>
    <a:srgbClr val="00DE9B"/>
    <a:srgbClr val="239F40"/>
    <a:srgbClr val="002060"/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6" autoAdjust="0"/>
    <p:restoredTop sz="96374" autoAdjust="0"/>
  </p:normalViewPr>
  <p:slideViewPr>
    <p:cSldViewPr snapToGrid="0">
      <p:cViewPr varScale="1">
        <p:scale>
          <a:sx n="74" d="100"/>
          <a:sy n="74" d="100"/>
        </p:scale>
        <p:origin x="3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EDE8F-F97D-4053-B677-89EC06C7956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102DA8-BE6D-4603-B882-AB98429E8F77}">
      <dgm:prSet phldrT="[Text]" custT="1"/>
      <dgm:spPr/>
      <dgm:t>
        <a:bodyPr/>
        <a:lstStyle/>
        <a:p>
          <a:pPr algn="justLow" rtl="1"/>
          <a:endParaRPr lang="en-US" sz="3200" dirty="0"/>
        </a:p>
      </dgm:t>
    </dgm:pt>
    <dgm:pt modelId="{46BAE20B-75C5-4C69-83F2-821A427F0432}" type="parTrans" cxnId="{653E40C9-D400-4E53-9027-582FA88CAF25}">
      <dgm:prSet/>
      <dgm:spPr/>
      <dgm:t>
        <a:bodyPr/>
        <a:lstStyle/>
        <a:p>
          <a:pPr algn="justLow" rtl="1"/>
          <a:endParaRPr lang="en-US" sz="3200"/>
        </a:p>
      </dgm:t>
    </dgm:pt>
    <dgm:pt modelId="{CDA5CFC7-B925-44B9-90E7-14DEA3D27ABD}" type="sibTrans" cxnId="{653E40C9-D400-4E53-9027-582FA88CAF25}">
      <dgm:prSet/>
      <dgm:spPr/>
      <dgm:t>
        <a:bodyPr/>
        <a:lstStyle/>
        <a:p>
          <a:pPr algn="justLow" rtl="1"/>
          <a:endParaRPr lang="en-US" sz="3200"/>
        </a:p>
      </dgm:t>
    </dgm:pt>
    <dgm:pt modelId="{FDEFEAA7-1DA0-40F8-8706-2D1AA99E0B67}">
      <dgm:prSet phldrT="[Text]" custT="1"/>
      <dgm:spPr/>
      <dgm:t>
        <a:bodyPr/>
        <a:lstStyle/>
        <a:p>
          <a:pPr algn="justLow" rtl="1"/>
          <a:endParaRPr lang="en-US" sz="3200" dirty="0"/>
        </a:p>
      </dgm:t>
    </dgm:pt>
    <dgm:pt modelId="{4D83B779-9FDF-4D91-8524-43E6AF4EB797}" type="parTrans" cxnId="{78FD6442-3872-48DD-8A4F-CA66657636F1}">
      <dgm:prSet/>
      <dgm:spPr/>
      <dgm:t>
        <a:bodyPr/>
        <a:lstStyle/>
        <a:p>
          <a:pPr algn="justLow" rtl="1"/>
          <a:endParaRPr lang="en-US" sz="3200"/>
        </a:p>
      </dgm:t>
    </dgm:pt>
    <dgm:pt modelId="{243D05A9-7A7F-4F94-922F-25C10B5EE316}" type="sibTrans" cxnId="{78FD6442-3872-48DD-8A4F-CA66657636F1}">
      <dgm:prSet/>
      <dgm:spPr/>
      <dgm:t>
        <a:bodyPr/>
        <a:lstStyle/>
        <a:p>
          <a:pPr algn="justLow" rtl="1"/>
          <a:endParaRPr lang="en-US" sz="3200"/>
        </a:p>
      </dgm:t>
    </dgm:pt>
    <dgm:pt modelId="{2BF9364C-FA72-421C-92CF-6C128832A1BD}">
      <dgm:prSet phldrT="[Text]" custT="1"/>
      <dgm:spPr/>
      <dgm:t>
        <a:bodyPr/>
        <a:lstStyle/>
        <a:p>
          <a:pPr algn="justLow" rtl="1"/>
          <a:endParaRPr lang="en-US" sz="3200" dirty="0"/>
        </a:p>
      </dgm:t>
    </dgm:pt>
    <dgm:pt modelId="{3CCEB190-C960-44AB-ABD2-5A4B124015DF}" type="parTrans" cxnId="{3A2C9212-A782-44EF-A000-F959EC5BDF48}">
      <dgm:prSet/>
      <dgm:spPr/>
      <dgm:t>
        <a:bodyPr/>
        <a:lstStyle/>
        <a:p>
          <a:pPr algn="justLow" rtl="1"/>
          <a:endParaRPr lang="en-US" sz="3200"/>
        </a:p>
      </dgm:t>
    </dgm:pt>
    <dgm:pt modelId="{F73A0F2A-3334-49DC-9271-1FBFCBC04CD7}" type="sibTrans" cxnId="{3A2C9212-A782-44EF-A000-F959EC5BDF48}">
      <dgm:prSet/>
      <dgm:spPr/>
      <dgm:t>
        <a:bodyPr/>
        <a:lstStyle/>
        <a:p>
          <a:pPr algn="justLow" rtl="1"/>
          <a:endParaRPr lang="en-US" sz="3200"/>
        </a:p>
      </dgm:t>
    </dgm:pt>
    <dgm:pt modelId="{FEB4A36A-B6B5-425A-8BDA-728FF9598066}">
      <dgm:prSet custT="1"/>
      <dgm:spPr/>
      <dgm:t>
        <a:bodyPr/>
        <a:lstStyle/>
        <a:p>
          <a:pPr algn="justLow" rtl="1"/>
          <a:endParaRPr lang="en-US" sz="3200" dirty="0"/>
        </a:p>
      </dgm:t>
    </dgm:pt>
    <dgm:pt modelId="{5E9CE193-2C97-42AC-9BE6-4DA2353FEC9C}" type="parTrans" cxnId="{0E956AFD-11F1-430B-A82A-BA418C2E9B01}">
      <dgm:prSet/>
      <dgm:spPr/>
      <dgm:t>
        <a:bodyPr/>
        <a:lstStyle/>
        <a:p>
          <a:pPr algn="justLow"/>
          <a:endParaRPr lang="en-US" sz="3200"/>
        </a:p>
      </dgm:t>
    </dgm:pt>
    <dgm:pt modelId="{1589648B-C966-41DB-99AE-331102E8644F}" type="sibTrans" cxnId="{0E956AFD-11F1-430B-A82A-BA418C2E9B01}">
      <dgm:prSet/>
      <dgm:spPr/>
      <dgm:t>
        <a:bodyPr/>
        <a:lstStyle/>
        <a:p>
          <a:pPr algn="justLow"/>
          <a:endParaRPr lang="en-US" sz="3200"/>
        </a:p>
      </dgm:t>
    </dgm:pt>
    <dgm:pt modelId="{860A199D-E6DA-4E97-A456-57DA55AFEDE5}" type="pres">
      <dgm:prSet presAssocID="{A87EDE8F-F97D-4053-B677-89EC06C79567}" presName="Name0" presStyleCnt="0">
        <dgm:presLayoutVars>
          <dgm:chMax val="7"/>
          <dgm:chPref val="7"/>
          <dgm:dir val="rev"/>
        </dgm:presLayoutVars>
      </dgm:prSet>
      <dgm:spPr/>
    </dgm:pt>
    <dgm:pt modelId="{4D338354-6AED-4A1B-A1DE-9F8E98A5164C}" type="pres">
      <dgm:prSet presAssocID="{A87EDE8F-F97D-4053-B677-89EC06C79567}" presName="Name1" presStyleCnt="0"/>
      <dgm:spPr/>
    </dgm:pt>
    <dgm:pt modelId="{93878A04-FF8C-48D4-9465-D248C24972E2}" type="pres">
      <dgm:prSet presAssocID="{A87EDE8F-F97D-4053-B677-89EC06C79567}" presName="cycle" presStyleCnt="0"/>
      <dgm:spPr/>
    </dgm:pt>
    <dgm:pt modelId="{59A89DE1-42D4-4C65-9CAD-8B05E5CEF763}" type="pres">
      <dgm:prSet presAssocID="{A87EDE8F-F97D-4053-B677-89EC06C79567}" presName="srcNode" presStyleLbl="node1" presStyleIdx="0" presStyleCnt="4"/>
      <dgm:spPr/>
    </dgm:pt>
    <dgm:pt modelId="{93D0B819-5467-4153-BEC5-41FB2E77A68D}" type="pres">
      <dgm:prSet presAssocID="{A87EDE8F-F97D-4053-B677-89EC06C79567}" presName="conn" presStyleLbl="parChTrans1D2" presStyleIdx="0" presStyleCnt="1"/>
      <dgm:spPr/>
    </dgm:pt>
    <dgm:pt modelId="{1BE13752-7469-49FB-BD1F-8B8EDF6FD283}" type="pres">
      <dgm:prSet presAssocID="{A87EDE8F-F97D-4053-B677-89EC06C79567}" presName="extraNode" presStyleLbl="node1" presStyleIdx="0" presStyleCnt="4"/>
      <dgm:spPr/>
    </dgm:pt>
    <dgm:pt modelId="{F7C4673C-0915-4A52-A689-352C63641DB5}" type="pres">
      <dgm:prSet presAssocID="{A87EDE8F-F97D-4053-B677-89EC06C79567}" presName="dstNode" presStyleLbl="node1" presStyleIdx="0" presStyleCnt="4"/>
      <dgm:spPr/>
    </dgm:pt>
    <dgm:pt modelId="{A8A92DE8-8550-4359-827C-28B3CBD476A9}" type="pres">
      <dgm:prSet presAssocID="{02102DA8-BE6D-4603-B882-AB98429E8F77}" presName="text_1" presStyleLbl="node1" presStyleIdx="0" presStyleCnt="4" custLinFactNeighborY="1871">
        <dgm:presLayoutVars>
          <dgm:bulletEnabled val="1"/>
        </dgm:presLayoutVars>
      </dgm:prSet>
      <dgm:spPr/>
    </dgm:pt>
    <dgm:pt modelId="{5D6A3528-5231-48BD-8A4F-02E36D16D698}" type="pres">
      <dgm:prSet presAssocID="{02102DA8-BE6D-4603-B882-AB98429E8F77}" presName="accent_1" presStyleCnt="0"/>
      <dgm:spPr/>
    </dgm:pt>
    <dgm:pt modelId="{2316199D-5EC2-4C94-8D4D-2A9EF7E2BE06}" type="pres">
      <dgm:prSet presAssocID="{02102DA8-BE6D-4603-B882-AB98429E8F77}" presName="accentRepeatNode" presStyleLbl="solidFgAcc1" presStyleIdx="0" presStyleCnt="4"/>
      <dgm:spPr/>
    </dgm:pt>
    <dgm:pt modelId="{50BDE562-E4B2-40F3-BC70-F4E2C6538F6A}" type="pres">
      <dgm:prSet presAssocID="{FDEFEAA7-1DA0-40F8-8706-2D1AA99E0B67}" presName="text_2" presStyleLbl="node1" presStyleIdx="1" presStyleCnt="4">
        <dgm:presLayoutVars>
          <dgm:bulletEnabled val="1"/>
        </dgm:presLayoutVars>
      </dgm:prSet>
      <dgm:spPr/>
    </dgm:pt>
    <dgm:pt modelId="{80073CDC-7AB3-4B46-8377-1FD15D97690E}" type="pres">
      <dgm:prSet presAssocID="{FDEFEAA7-1DA0-40F8-8706-2D1AA99E0B67}" presName="accent_2" presStyleCnt="0"/>
      <dgm:spPr/>
    </dgm:pt>
    <dgm:pt modelId="{62043C56-FE73-4DCF-A396-F4E4FE7D995E}" type="pres">
      <dgm:prSet presAssocID="{FDEFEAA7-1DA0-40F8-8706-2D1AA99E0B67}" presName="accentRepeatNode" presStyleLbl="solidFgAcc1" presStyleIdx="1" presStyleCnt="4" custLinFactNeighborY="-2686"/>
      <dgm:spPr/>
    </dgm:pt>
    <dgm:pt modelId="{0C0F7F59-0BD6-4909-A329-B1B3D0311A34}" type="pres">
      <dgm:prSet presAssocID="{2BF9364C-FA72-421C-92CF-6C128832A1BD}" presName="text_3" presStyleLbl="node1" presStyleIdx="2" presStyleCnt="4">
        <dgm:presLayoutVars>
          <dgm:bulletEnabled val="1"/>
        </dgm:presLayoutVars>
      </dgm:prSet>
      <dgm:spPr/>
    </dgm:pt>
    <dgm:pt modelId="{A816DBBB-EA98-41BF-8418-BA6D62B3A6C0}" type="pres">
      <dgm:prSet presAssocID="{2BF9364C-FA72-421C-92CF-6C128832A1BD}" presName="accent_3" presStyleCnt="0"/>
      <dgm:spPr/>
    </dgm:pt>
    <dgm:pt modelId="{F9DE8060-436E-4C04-82CC-B65BD22A3248}" type="pres">
      <dgm:prSet presAssocID="{2BF9364C-FA72-421C-92CF-6C128832A1BD}" presName="accentRepeatNode" presStyleLbl="solidFgAcc1" presStyleIdx="2" presStyleCnt="4"/>
      <dgm:spPr/>
    </dgm:pt>
    <dgm:pt modelId="{A272A20C-37F1-4A0B-9C25-F421E1953269}" type="pres">
      <dgm:prSet presAssocID="{FEB4A36A-B6B5-425A-8BDA-728FF9598066}" presName="text_4" presStyleLbl="node1" presStyleIdx="3" presStyleCnt="4">
        <dgm:presLayoutVars>
          <dgm:bulletEnabled val="1"/>
        </dgm:presLayoutVars>
      </dgm:prSet>
      <dgm:spPr/>
    </dgm:pt>
    <dgm:pt modelId="{E417E587-5EEA-4330-A980-8EAD2B318CC7}" type="pres">
      <dgm:prSet presAssocID="{FEB4A36A-B6B5-425A-8BDA-728FF9598066}" presName="accent_4" presStyleCnt="0"/>
      <dgm:spPr/>
    </dgm:pt>
    <dgm:pt modelId="{78FB3320-7098-415C-AC80-EE0A1B0704B8}" type="pres">
      <dgm:prSet presAssocID="{FEB4A36A-B6B5-425A-8BDA-728FF9598066}" presName="accentRepeatNode" presStyleLbl="solidFgAcc1" presStyleIdx="3" presStyleCnt="4"/>
      <dgm:spPr/>
    </dgm:pt>
  </dgm:ptLst>
  <dgm:cxnLst>
    <dgm:cxn modelId="{F83D330E-2623-47B9-AAA9-A23BEEDD93AB}" type="presOf" srcId="{FDEFEAA7-1DA0-40F8-8706-2D1AA99E0B67}" destId="{50BDE562-E4B2-40F3-BC70-F4E2C6538F6A}" srcOrd="0" destOrd="0" presId="urn:microsoft.com/office/officeart/2008/layout/VerticalCurvedList"/>
    <dgm:cxn modelId="{3A2C9212-A782-44EF-A000-F959EC5BDF48}" srcId="{A87EDE8F-F97D-4053-B677-89EC06C79567}" destId="{2BF9364C-FA72-421C-92CF-6C128832A1BD}" srcOrd="2" destOrd="0" parTransId="{3CCEB190-C960-44AB-ABD2-5A4B124015DF}" sibTransId="{F73A0F2A-3334-49DC-9271-1FBFCBC04CD7}"/>
    <dgm:cxn modelId="{EEC39360-85B5-46F8-8DC6-F170CCB193F9}" type="presOf" srcId="{FEB4A36A-B6B5-425A-8BDA-728FF9598066}" destId="{A272A20C-37F1-4A0B-9C25-F421E1953269}" srcOrd="0" destOrd="0" presId="urn:microsoft.com/office/officeart/2008/layout/VerticalCurvedList"/>
    <dgm:cxn modelId="{78FD6442-3872-48DD-8A4F-CA66657636F1}" srcId="{A87EDE8F-F97D-4053-B677-89EC06C79567}" destId="{FDEFEAA7-1DA0-40F8-8706-2D1AA99E0B67}" srcOrd="1" destOrd="0" parTransId="{4D83B779-9FDF-4D91-8524-43E6AF4EB797}" sibTransId="{243D05A9-7A7F-4F94-922F-25C10B5EE316}"/>
    <dgm:cxn modelId="{CF6A5088-D831-477E-8174-5BF58DA89874}" type="presOf" srcId="{02102DA8-BE6D-4603-B882-AB98429E8F77}" destId="{A8A92DE8-8550-4359-827C-28B3CBD476A9}" srcOrd="0" destOrd="0" presId="urn:microsoft.com/office/officeart/2008/layout/VerticalCurvedList"/>
    <dgm:cxn modelId="{C56E158D-5140-472D-8619-8DBB3F45F7BF}" type="presOf" srcId="{2BF9364C-FA72-421C-92CF-6C128832A1BD}" destId="{0C0F7F59-0BD6-4909-A329-B1B3D0311A34}" srcOrd="0" destOrd="0" presId="urn:microsoft.com/office/officeart/2008/layout/VerticalCurvedList"/>
    <dgm:cxn modelId="{A0E2DEA2-2D76-483D-B0C9-C80C1030B449}" type="presOf" srcId="{CDA5CFC7-B925-44B9-90E7-14DEA3D27ABD}" destId="{93D0B819-5467-4153-BEC5-41FB2E77A68D}" srcOrd="0" destOrd="0" presId="urn:microsoft.com/office/officeart/2008/layout/VerticalCurvedList"/>
    <dgm:cxn modelId="{653E40C9-D400-4E53-9027-582FA88CAF25}" srcId="{A87EDE8F-F97D-4053-B677-89EC06C79567}" destId="{02102DA8-BE6D-4603-B882-AB98429E8F77}" srcOrd="0" destOrd="0" parTransId="{46BAE20B-75C5-4C69-83F2-821A427F0432}" sibTransId="{CDA5CFC7-B925-44B9-90E7-14DEA3D27ABD}"/>
    <dgm:cxn modelId="{2CD18AE4-D69D-415C-BD78-49168A93CB7E}" type="presOf" srcId="{A87EDE8F-F97D-4053-B677-89EC06C79567}" destId="{860A199D-E6DA-4E97-A456-57DA55AFEDE5}" srcOrd="0" destOrd="0" presId="urn:microsoft.com/office/officeart/2008/layout/VerticalCurvedList"/>
    <dgm:cxn modelId="{0E956AFD-11F1-430B-A82A-BA418C2E9B01}" srcId="{A87EDE8F-F97D-4053-B677-89EC06C79567}" destId="{FEB4A36A-B6B5-425A-8BDA-728FF9598066}" srcOrd="3" destOrd="0" parTransId="{5E9CE193-2C97-42AC-9BE6-4DA2353FEC9C}" sibTransId="{1589648B-C966-41DB-99AE-331102E8644F}"/>
    <dgm:cxn modelId="{C983F4F9-C203-4F8A-A6D8-376DD4D9B367}" type="presParOf" srcId="{860A199D-E6DA-4E97-A456-57DA55AFEDE5}" destId="{4D338354-6AED-4A1B-A1DE-9F8E98A5164C}" srcOrd="0" destOrd="0" presId="urn:microsoft.com/office/officeart/2008/layout/VerticalCurvedList"/>
    <dgm:cxn modelId="{E4EFC63C-CEDB-4039-AFDE-A93A9CDDA02E}" type="presParOf" srcId="{4D338354-6AED-4A1B-A1DE-9F8E98A5164C}" destId="{93878A04-FF8C-48D4-9465-D248C24972E2}" srcOrd="0" destOrd="0" presId="urn:microsoft.com/office/officeart/2008/layout/VerticalCurvedList"/>
    <dgm:cxn modelId="{D3B897F9-E2AB-416C-9B2F-CA4B5CD125AD}" type="presParOf" srcId="{93878A04-FF8C-48D4-9465-D248C24972E2}" destId="{59A89DE1-42D4-4C65-9CAD-8B05E5CEF763}" srcOrd="0" destOrd="0" presId="urn:microsoft.com/office/officeart/2008/layout/VerticalCurvedList"/>
    <dgm:cxn modelId="{C8D5112D-9A57-47EB-BC5D-044E1A465418}" type="presParOf" srcId="{93878A04-FF8C-48D4-9465-D248C24972E2}" destId="{93D0B819-5467-4153-BEC5-41FB2E77A68D}" srcOrd="1" destOrd="0" presId="urn:microsoft.com/office/officeart/2008/layout/VerticalCurvedList"/>
    <dgm:cxn modelId="{E771CDB8-15EB-4532-8122-86836F413D4D}" type="presParOf" srcId="{93878A04-FF8C-48D4-9465-D248C24972E2}" destId="{1BE13752-7469-49FB-BD1F-8B8EDF6FD283}" srcOrd="2" destOrd="0" presId="urn:microsoft.com/office/officeart/2008/layout/VerticalCurvedList"/>
    <dgm:cxn modelId="{9FFD30F8-1CB2-495D-B412-FA0A0BD989D3}" type="presParOf" srcId="{93878A04-FF8C-48D4-9465-D248C24972E2}" destId="{F7C4673C-0915-4A52-A689-352C63641DB5}" srcOrd="3" destOrd="0" presId="urn:microsoft.com/office/officeart/2008/layout/VerticalCurvedList"/>
    <dgm:cxn modelId="{32CA7CD3-154D-4F52-B032-50578EA1846B}" type="presParOf" srcId="{4D338354-6AED-4A1B-A1DE-9F8E98A5164C}" destId="{A8A92DE8-8550-4359-827C-28B3CBD476A9}" srcOrd="1" destOrd="0" presId="urn:microsoft.com/office/officeart/2008/layout/VerticalCurvedList"/>
    <dgm:cxn modelId="{E7A40996-550F-49C6-B820-12BDE1DA10B9}" type="presParOf" srcId="{4D338354-6AED-4A1B-A1DE-9F8E98A5164C}" destId="{5D6A3528-5231-48BD-8A4F-02E36D16D698}" srcOrd="2" destOrd="0" presId="urn:microsoft.com/office/officeart/2008/layout/VerticalCurvedList"/>
    <dgm:cxn modelId="{07BB13A1-EDC2-462F-BA6C-E08DC1068F23}" type="presParOf" srcId="{5D6A3528-5231-48BD-8A4F-02E36D16D698}" destId="{2316199D-5EC2-4C94-8D4D-2A9EF7E2BE06}" srcOrd="0" destOrd="0" presId="urn:microsoft.com/office/officeart/2008/layout/VerticalCurvedList"/>
    <dgm:cxn modelId="{D41E88FA-0F1B-41A1-98ED-B8F6AA1631B7}" type="presParOf" srcId="{4D338354-6AED-4A1B-A1DE-9F8E98A5164C}" destId="{50BDE562-E4B2-40F3-BC70-F4E2C6538F6A}" srcOrd="3" destOrd="0" presId="urn:microsoft.com/office/officeart/2008/layout/VerticalCurvedList"/>
    <dgm:cxn modelId="{5B51AAF9-6793-4F9E-A3CB-09B42BD6357A}" type="presParOf" srcId="{4D338354-6AED-4A1B-A1DE-9F8E98A5164C}" destId="{80073CDC-7AB3-4B46-8377-1FD15D97690E}" srcOrd="4" destOrd="0" presId="urn:microsoft.com/office/officeart/2008/layout/VerticalCurvedList"/>
    <dgm:cxn modelId="{6B58AF60-7E17-4919-8AFD-B8B427EA9FDB}" type="presParOf" srcId="{80073CDC-7AB3-4B46-8377-1FD15D97690E}" destId="{62043C56-FE73-4DCF-A396-F4E4FE7D995E}" srcOrd="0" destOrd="0" presId="urn:microsoft.com/office/officeart/2008/layout/VerticalCurvedList"/>
    <dgm:cxn modelId="{8B09555B-00A2-4C59-B16A-485A155D5465}" type="presParOf" srcId="{4D338354-6AED-4A1B-A1DE-9F8E98A5164C}" destId="{0C0F7F59-0BD6-4909-A329-B1B3D0311A34}" srcOrd="5" destOrd="0" presId="urn:microsoft.com/office/officeart/2008/layout/VerticalCurvedList"/>
    <dgm:cxn modelId="{AD305CC0-B9D4-4319-8098-9EFFBF5A80D4}" type="presParOf" srcId="{4D338354-6AED-4A1B-A1DE-9F8E98A5164C}" destId="{A816DBBB-EA98-41BF-8418-BA6D62B3A6C0}" srcOrd="6" destOrd="0" presId="urn:microsoft.com/office/officeart/2008/layout/VerticalCurvedList"/>
    <dgm:cxn modelId="{E1E036C1-1FC1-4D26-AC9C-DCBDD729FCE6}" type="presParOf" srcId="{A816DBBB-EA98-41BF-8418-BA6D62B3A6C0}" destId="{F9DE8060-436E-4C04-82CC-B65BD22A3248}" srcOrd="0" destOrd="0" presId="urn:microsoft.com/office/officeart/2008/layout/VerticalCurvedList"/>
    <dgm:cxn modelId="{284DC3C8-179E-4C7B-B44C-4C6CEE797CFA}" type="presParOf" srcId="{4D338354-6AED-4A1B-A1DE-9F8E98A5164C}" destId="{A272A20C-37F1-4A0B-9C25-F421E1953269}" srcOrd="7" destOrd="0" presId="urn:microsoft.com/office/officeart/2008/layout/VerticalCurvedList"/>
    <dgm:cxn modelId="{5B15A843-E8AC-4332-954F-31FD75E43D37}" type="presParOf" srcId="{4D338354-6AED-4A1B-A1DE-9F8E98A5164C}" destId="{E417E587-5EEA-4330-A980-8EAD2B318CC7}" srcOrd="8" destOrd="0" presId="urn:microsoft.com/office/officeart/2008/layout/VerticalCurvedList"/>
    <dgm:cxn modelId="{60F9B3B3-739B-41D0-8D5F-C5F1AE7BF136}" type="presParOf" srcId="{E417E587-5EEA-4330-A980-8EAD2B318CC7}" destId="{78FB3320-7098-415C-AC80-EE0A1B0704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0B819-5467-4153-BEC5-41FB2E77A68D}">
      <dsp:nvSpPr>
        <dsp:cNvPr id="0" name=""/>
        <dsp:cNvSpPr/>
      </dsp:nvSpPr>
      <dsp:spPr>
        <a:xfrm>
          <a:off x="7415362" y="-937410"/>
          <a:ext cx="7293488" cy="7293488"/>
        </a:xfrm>
        <a:prstGeom prst="blockArc">
          <a:avLst>
            <a:gd name="adj1" fmla="val 8100000"/>
            <a:gd name="adj2" fmla="val 135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92DE8-8550-4359-827C-28B3CBD476A9}">
      <dsp:nvSpPr>
        <dsp:cNvPr id="0" name=""/>
        <dsp:cNvSpPr/>
      </dsp:nvSpPr>
      <dsp:spPr>
        <a:xfrm>
          <a:off x="76582" y="432183"/>
          <a:ext cx="7894783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661676" bIns="81280" numCol="1" spcCol="1270" anchor="ctr" anchorCtr="0">
          <a:noAutofit/>
        </a:bodyPr>
        <a:lstStyle/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6582" y="432183"/>
        <a:ext cx="7894783" cy="833607"/>
      </dsp:txXfrm>
    </dsp:sp>
    <dsp:sp modelId="{2316199D-5EC2-4C94-8D4D-2A9EF7E2BE06}">
      <dsp:nvSpPr>
        <dsp:cNvPr id="0" name=""/>
        <dsp:cNvSpPr/>
      </dsp:nvSpPr>
      <dsp:spPr>
        <a:xfrm>
          <a:off x="745036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DE562-E4B2-40F3-BC70-F4E2C6538F6A}">
      <dsp:nvSpPr>
        <dsp:cNvPr id="0" name=""/>
        <dsp:cNvSpPr/>
      </dsp:nvSpPr>
      <dsp:spPr>
        <a:xfrm>
          <a:off x="76582" y="1667215"/>
          <a:ext cx="7416856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661676" bIns="81280" numCol="1" spcCol="1270" anchor="ctr" anchorCtr="0">
          <a:noAutofit/>
        </a:bodyPr>
        <a:lstStyle/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6582" y="1667215"/>
        <a:ext cx="7416856" cy="833607"/>
      </dsp:txXfrm>
    </dsp:sp>
    <dsp:sp modelId="{62043C56-FE73-4DCF-A396-F4E4FE7D995E}">
      <dsp:nvSpPr>
        <dsp:cNvPr id="0" name=""/>
        <dsp:cNvSpPr/>
      </dsp:nvSpPr>
      <dsp:spPr>
        <a:xfrm>
          <a:off x="6972433" y="153502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F7F59-0BD6-4909-A329-B1B3D0311A34}">
      <dsp:nvSpPr>
        <dsp:cNvPr id="0" name=""/>
        <dsp:cNvSpPr/>
      </dsp:nvSpPr>
      <dsp:spPr>
        <a:xfrm>
          <a:off x="76582" y="2917843"/>
          <a:ext cx="7416856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661676" bIns="81280" numCol="1" spcCol="1270" anchor="ctr" anchorCtr="0">
          <a:noAutofit/>
        </a:bodyPr>
        <a:lstStyle/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6582" y="2917843"/>
        <a:ext cx="7416856" cy="833607"/>
      </dsp:txXfrm>
    </dsp:sp>
    <dsp:sp modelId="{F9DE8060-436E-4C04-82CC-B65BD22A3248}">
      <dsp:nvSpPr>
        <dsp:cNvPr id="0" name=""/>
        <dsp:cNvSpPr/>
      </dsp:nvSpPr>
      <dsp:spPr>
        <a:xfrm>
          <a:off x="6972433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2A20C-37F1-4A0B-9C25-F421E1953269}">
      <dsp:nvSpPr>
        <dsp:cNvPr id="0" name=""/>
        <dsp:cNvSpPr/>
      </dsp:nvSpPr>
      <dsp:spPr>
        <a:xfrm>
          <a:off x="76582" y="4168472"/>
          <a:ext cx="7894783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661676" bIns="81280" numCol="1" spcCol="1270" anchor="ctr" anchorCtr="0">
          <a:noAutofit/>
        </a:bodyPr>
        <a:lstStyle/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6582" y="4168472"/>
        <a:ext cx="7894783" cy="833607"/>
      </dsp:txXfrm>
    </dsp:sp>
    <dsp:sp modelId="{78FB3320-7098-415C-AC80-EE0A1B0704B8}">
      <dsp:nvSpPr>
        <dsp:cNvPr id="0" name=""/>
        <dsp:cNvSpPr/>
      </dsp:nvSpPr>
      <dsp:spPr>
        <a:xfrm>
          <a:off x="745036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A2AC33-B155-ABD2-72A5-142BD4683F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9B585-4A9B-DDD5-860C-82FDAA8469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77F90-E767-4B98-8B1B-7122CE788E64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D4412-DD0F-C77D-6062-373D40E17E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B6E3F-BD45-50B0-C615-7B765745C7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8CA64-ECD0-4C33-80D1-A6D21341E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4631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5F6C3A-61B6-485F-A7EA-BDC5E9E8CF2B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610741-234B-4D02-B802-BDB6D89F7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7351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B7B39F90-0FB7-1C5A-8A7F-64D1F78DC7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0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21A1C-62CE-CBC5-159D-DE15DE21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B739-F5FF-48F0-9531-0AD08324D82C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C9E52-D63B-44FC-C211-A3EAA4DA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C1EFE-BE53-3F5F-CFE5-01284AB9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0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CB13-3954-E4CC-BD9E-3AEEEC0A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CB6D6-0BF7-6FF0-01D2-8329D68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D3-1118-24FE-876E-045C356C5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62E08-B5A7-EC7B-4E80-9FEF02F7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C5F6-6FC9-428C-8B99-7D4F8CC1EACB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D93E2-9A02-6E06-183B-84CF441A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5E12E-1F20-86E0-6B4A-4B868C76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D924-CF12-AA84-BE7A-AFCD5030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E58A3-BFC2-AAC6-2811-DD90697C5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C2DB8-760A-2558-B286-BD95912B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5DF95-C4C3-C274-E099-25EA46C9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608F-C358-4E77-97CD-80D0ACACDF6F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F8850-ACA7-B0B0-33BE-A5DA5F80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99F73-C68C-AD46-A1A7-817EE148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77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A1D5-9F0C-A75B-EF12-02C68C27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5B915-1349-AEEB-9DBA-C631C8AEE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E9B7-60DC-AC96-14AF-2FE32281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4FE8-8203-43F4-833A-07DC627399DD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CAE9-5322-A843-AD7D-6D53BDE1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5BB27-FF6C-0C46-9C4E-5C11D2E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4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7DFFA-99ED-BCF9-8274-6CBBF38BA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B3015-3EF2-5F92-56AE-02D8FC54C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475A2-67B9-DD39-B6F7-6E068CA8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929FA-97E4-4069-BA38-CCA9EBAC37F3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536FC-62B4-54DD-5D11-FD007E81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3C5EE-0D67-6C00-08F6-CCD32F23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9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3F2A-4E96-41AB-BB0A-37D41815E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5298C-BC0E-4EAB-9A0F-DF8E4B83C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F030-D53D-4F7B-A3B6-D2892367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77699-9FE7-4BDA-921D-96E2991F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8C26C-EBB4-41C1-BD1D-34551C11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3468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3BF8-1513-4689-95C2-9ADD460D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22C5-BDA6-40D1-AD19-E01BE9BCB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D6629-CFE0-41E3-8392-B08E6603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B095E-EE48-48DE-A64A-0ACE7DDD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2FA3-6054-4510-88E8-77DDA69A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2124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E0A7-7D4E-4194-996F-FA54B30F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F5057-4903-459B-B53F-DB0AFD4BD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C08C-FD81-4CBD-ADFA-8BE1AF49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0B91F-CE6A-4C1D-A5C6-CBE1B4E5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F6857-BD27-44E3-85A4-1572E9BB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092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B894E-D46E-4ABA-A149-1084F8F6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E67A-D169-49DA-9D03-E83B01477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AE6A6-DCF1-47F1-8C2E-4A160789B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5E23E-0F84-4BA5-8DBB-57CE9DA8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9659E-3584-4DDD-86E3-A595202B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8BD8F-C04F-4962-AF4C-38AFE49D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8856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A1C9-85AA-4DB9-9E89-A39070E3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41F9D-F3D7-46EF-8FFA-F0116DC24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5808-0F7A-446E-8859-F7B19A9ED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653E5-1547-465E-A614-C7F964525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41334-21D4-42BC-8713-3F473C6CE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3A264-5AF0-43FF-88FE-0BC287B5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739A7-DEB4-4100-B47D-5DB8CAE74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74583-FDCC-4F87-BD4F-52901359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058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0659-7070-418B-8D99-4EE0A9A5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466DB-6224-495B-977A-0B6C902B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CE48-3EF8-44F5-8163-BE2D0B19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67D80-B4BF-4752-98C6-8B48718B6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987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2343-2DA7-5C3E-60D7-745E4EC4C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EB006-1271-B621-DD32-0372EDD1E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92138-A00F-1802-F9F9-7205939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F00A-2892-4139-AAF3-64A96B0415FC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E9402-DFEE-A11B-EBAF-9AF8E2DA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7876-5D5A-0C5A-E45B-077F4FC7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743200" cy="36512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defRPr>
            </a:lvl1pPr>
          </a:lstStyle>
          <a:p>
            <a:fld id="{86D6E016-85F1-4481-928A-BFD6E0DA36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22039-79CF-431E-0596-989256BBF802}"/>
              </a:ext>
            </a:extLst>
          </p:cNvPr>
          <p:cNvSpPr txBox="1"/>
          <p:nvPr userDrawn="1"/>
        </p:nvSpPr>
        <p:spPr>
          <a:xfrm>
            <a:off x="32026" y="62598"/>
            <a:ext cx="70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200" dirty="0">
                <a:solidFill>
                  <a:schemeClr val="bg1">
                    <a:lumMod val="50000"/>
                  </a:schemeClr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rPr>
              <a:t>/ 12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Pinar-DS2-FD Bold" panose="02000000000000000000" pitchFamily="2" charset="-78"/>
              <a:cs typeface="Pinar-DS2-FD Bold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7109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5C68C-87EC-4712-9B4E-9FBF2999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AD02C-6432-4495-B164-3D166BC77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87050-FC69-4C72-83E2-C56153DC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0001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4EB3-310C-40E9-B272-BFA29E59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9AF39-74FD-44E7-A045-4E5643B2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6DE2C-039C-486F-9F8A-166636F80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24531-855A-4A66-BFBC-232D92AA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6CA9-A419-47EA-836C-9A8AD3AA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05A7B-12CE-406D-82D6-57786FE9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78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D80-0F3B-419D-A9E0-4A5563A4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5A7A2-C121-43F5-90C8-35894970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8F756-29FB-43D8-9B89-0EEAA1D82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0C0B2-144A-4355-BF3C-0DD4FB74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DC615-79AA-44C7-B6D7-2F78A228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3EEF8-8AC8-4C67-854B-8FCFFDD8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679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50A0-913D-4C96-9ABE-1E2FF505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89ADB-BBF9-450A-BAD6-EE1557492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A7CD5-6512-4694-89E0-E89ECD7B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37A3-1000-4268-89C4-B0FC0392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E335E-6B4D-4B7A-9D00-BDAEEA6A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7976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E87A6-386B-43CC-8D2C-557EF8BE0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6363A-2D21-41AC-84A8-88870E80D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FB3E-FEF0-45E5-B046-347EE648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B035-01D9-467D-8FBC-1A4F3858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26111-96FC-4BA8-B2D6-D082F304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34AA-CB68-42C8-95C8-10DBDB7A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908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796310-6612-10E8-7D71-B8A94911B63E}"/>
              </a:ext>
            </a:extLst>
          </p:cNvPr>
          <p:cNvSpPr/>
          <p:nvPr userDrawn="1"/>
        </p:nvSpPr>
        <p:spPr>
          <a:xfrm>
            <a:off x="3914775" y="149028"/>
            <a:ext cx="8277225" cy="584200"/>
          </a:xfrm>
          <a:prstGeom prst="rect">
            <a:avLst/>
          </a:prstGeom>
          <a:solidFill>
            <a:srgbClr val="00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arhang2FaNum Black" pitchFamily="2" charset="-78"/>
              <a:cs typeface="Farhang2FaNum Black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F8016A-F8DB-4E08-B081-F31434D8910B}"/>
              </a:ext>
            </a:extLst>
          </p:cNvPr>
          <p:cNvSpPr txBox="1">
            <a:spLocks/>
          </p:cNvSpPr>
          <p:nvPr userDrawn="1"/>
        </p:nvSpPr>
        <p:spPr>
          <a:xfrm>
            <a:off x="3238846" y="3045402"/>
            <a:ext cx="7886209" cy="672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dirty="0">
                <a:solidFill>
                  <a:schemeClr val="bg1"/>
                </a:solidFill>
                <a:latin typeface="Farhang2FaNum Black" pitchFamily="2" charset="-78"/>
                <a:cs typeface="Farhang2FaNum Black" pitchFamily="2" charset="-78"/>
              </a:rPr>
              <a:t>توسعه کارخانه تولید محصولات غذایی فراسدمند</a:t>
            </a:r>
            <a:endParaRPr lang="en-US" sz="2800" dirty="0">
              <a:solidFill>
                <a:schemeClr val="bg1"/>
              </a:solidFill>
              <a:latin typeface="Farhang2FaNum Black" pitchFamily="2" charset="-78"/>
              <a:cs typeface="Farhang2FaNum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9884A-67BC-FAD7-0A66-C362DD8CA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846" y="146640"/>
            <a:ext cx="602457" cy="60434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821C3C-9579-4304-14D0-D920B105D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8913" y="146050"/>
            <a:ext cx="7897812" cy="67223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rtl="1">
              <a:lnSpc>
                <a:spcPct val="100000"/>
              </a:lnSpc>
              <a:buNone/>
              <a:defRPr lang="en-US" smtClean="0">
                <a:solidFill>
                  <a:schemeClr val="bg1"/>
                </a:solidFill>
                <a:latin typeface="Farhang2FaNum Black" pitchFamily="2" charset="-78"/>
                <a:ea typeface="+mj-ea"/>
                <a:cs typeface="Farhang2FaNum Black" pitchFamily="2" charset="-78"/>
              </a:defRPr>
            </a:lvl1pPr>
            <a:lvl2pPr algn="r" rtl="1">
              <a:defRPr lang="en-US" sz="1800" smtClean="0"/>
            </a:lvl2pPr>
            <a:lvl3pPr algn="r" rtl="1">
              <a:defRPr lang="en-US" sz="1800" smtClean="0"/>
            </a:lvl3pPr>
            <a:lvl4pPr algn="r" rtl="1">
              <a:defRPr lang="en-US" smtClean="0"/>
            </a:lvl4pPr>
            <a:lvl5pPr algn="r" rtl="1">
              <a:defRPr lang="en-US"/>
            </a:lvl5pPr>
          </a:lstStyle>
          <a:p>
            <a:pPr marL="228600" lvl="0" indent="-457200" algn="r" rtl="1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80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D8783-3307-54FE-9170-9E991C61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2228-B30C-4071-A208-1F35AB144B1F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4F092-7718-B437-8B75-875BE3A3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3F45-8DFB-37BA-68C7-2846647F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0"/>
            <a:ext cx="2743200" cy="365125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defRPr>
            </a:lvl1pPr>
          </a:lstStyle>
          <a:p>
            <a:fld id="{86D6E016-85F1-4481-928A-BFD6E0DA36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AA81B-F79D-E7AE-DDBA-0942F43F833D}"/>
              </a:ext>
            </a:extLst>
          </p:cNvPr>
          <p:cNvSpPr txBox="1"/>
          <p:nvPr userDrawn="1"/>
        </p:nvSpPr>
        <p:spPr>
          <a:xfrm>
            <a:off x="-7163" y="62598"/>
            <a:ext cx="70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200" dirty="0">
                <a:solidFill>
                  <a:schemeClr val="bg1">
                    <a:lumMod val="50000"/>
                  </a:schemeClr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rPr>
              <a:t>/ 12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Pinar-DS2-FD Bold" panose="02000000000000000000" pitchFamily="2" charset="-78"/>
              <a:cs typeface="Pinar-DS2-FD Bold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561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8D5F-0317-A517-DF38-D432BFC9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2247-3492-D532-B47E-D6C9B3692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3BF39-085F-B4EC-5BDF-E30CC40A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778F-B137-4D5F-A9A4-4278AF640A9D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4D0AD-18F4-03CA-7C98-F3B17BF1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74E4F-03BD-1B65-51BB-B8297F8B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002060"/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defRPr>
            </a:lvl1pPr>
          </a:lstStyle>
          <a:p>
            <a:fld id="{86D6E016-85F1-4481-928A-BFD6E0DA36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AEB54-80A8-AFA5-F3D0-E6BE6D3DD292}"/>
              </a:ext>
            </a:extLst>
          </p:cNvPr>
          <p:cNvSpPr txBox="1"/>
          <p:nvPr userDrawn="1"/>
        </p:nvSpPr>
        <p:spPr>
          <a:xfrm>
            <a:off x="10615606" y="6431413"/>
            <a:ext cx="70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200" dirty="0">
                <a:solidFill>
                  <a:schemeClr val="bg1">
                    <a:lumMod val="50000"/>
                  </a:schemeClr>
                </a:solidFill>
                <a:latin typeface="Pinar-DS2-FD Bold" panose="02000000000000000000" pitchFamily="2" charset="-78"/>
                <a:cs typeface="Pinar-DS2-FD Bold" panose="02000000000000000000" pitchFamily="2" charset="-78"/>
              </a:rPr>
              <a:t>/12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Pinar-DS2-FD Bold" panose="02000000000000000000" pitchFamily="2" charset="-78"/>
              <a:cs typeface="Pinar-DS2-FD Bold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217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E661-5343-B632-7DEC-426C8EF8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1241F-A12C-5FB2-A1BA-BA1B1CCDB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944A1-E04D-BAAA-CC9C-24264E3F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1817-9887-48E4-BF2C-C588CDD5F6E8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47493-6A4A-FD05-1056-A17B1892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B3A26-1E37-E7B8-CA24-77BDF2D1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C736-20E9-2986-CE69-65756B2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745BA-1DC0-160C-708F-834705A6A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8E89F-1C9C-9928-44EA-18464E32B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DE553-EC05-DDE7-FA9D-1B269BD5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2E67A-BD5B-4203-815E-AEEF47E3F3A6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52162-2EB3-7C8C-6B5D-C7AA3AE8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B0B35-A470-F560-2262-82C72E56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0070-159B-964D-E796-207B0CE5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35EF4-5DA9-9A4C-C0BF-05424D457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00A-31E3-7F4C-E39E-5742BD6CF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6D1C7-90A3-4BFC-08FC-B45AD3A99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7B09D-B15E-682E-CE32-E81C251D9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35146-AFE4-621F-130E-640BE1BEA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BF95-8552-4246-864E-B772E49F43B9}" type="datetime1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06CC89-2204-2021-844D-2F26C561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9F7A8-B3ED-28C9-7C56-FC91B3C6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2E26B-A680-F3A6-90D9-B92D51F0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37097-9502-476F-F43B-AF0FD12D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02E-0FAA-46C6-B582-2BD3D777B605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069FC-0F83-BA1D-712E-EFF791D6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C9E93-4D89-696F-51A9-5B0C69F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6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55C96-72CD-87B6-E507-2A5A08A1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D3FE-5AAF-4584-AEAE-63E6A59F48D5}" type="datetime1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FCBFC-E667-3F71-BF74-45178362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FB88A-B1A0-7765-B4AE-AA6F8AAC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57A6A-7FC6-9A57-59DF-E585E48B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0C759-2C3B-3964-B0FF-649B42C5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F76D-8D7F-7C93-039B-960A31C46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145F-41C6-49DF-8724-3D95E20BA61D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7136C-8030-CE78-E8F9-1201BCADA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F1607-78F0-4ACA-7C39-CE5AC8629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016-85F1-4481-928A-BFD6E0DA36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F72B6-EA83-679A-BEDE-F0A6009A40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2667001" y="-2666999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4" r:id="rId2"/>
    <p:sldLayoutId id="2147483669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9B541-C872-4DFD-9C45-19BA2866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7EE0A-5C3D-460A-8CEF-55621BABA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CFF4E-DABB-40BD-B15B-8E72942E5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165D0-FA7E-4C65-A1F6-1E8168D6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AF752-E857-4333-8707-5C26AFA19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arhang2FaNum DemiBold" pitchFamily="2" charset="-78"/>
                <a:cs typeface="Farhang2FaNum DemiBold" pitchFamily="2" charset="-78"/>
              </a:defRPr>
            </a:lvl1pPr>
          </a:lstStyle>
          <a:p>
            <a:fld id="{9F9834AA-CB68-42C8-95C8-10DBDB7AF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9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9A8C03-9C22-D47E-E035-60C65BBD082B}"/>
              </a:ext>
            </a:extLst>
          </p:cNvPr>
          <p:cNvSpPr/>
          <p:nvPr/>
        </p:nvSpPr>
        <p:spPr>
          <a:xfrm>
            <a:off x="-1" y="2873829"/>
            <a:ext cx="12192000" cy="2990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fa-IR" sz="32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"عنوان"</a:t>
            </a:r>
          </a:p>
          <a:p>
            <a:pPr algn="ctr" rtl="1">
              <a:lnSpc>
                <a:spcPct val="300000"/>
              </a:lnSpc>
            </a:pPr>
            <a:endParaRPr lang="fa-IR" sz="3200" dirty="0">
              <a:solidFill>
                <a:srgbClr val="002060"/>
              </a:solidFill>
              <a:latin typeface="Pinar-DS2-FD Black" pitchFamily="2" charset="-78"/>
              <a:cs typeface="Pinar-DS2-FD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961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F9BE2-F91F-DF70-FCEE-82CAA000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C58039-0B1E-5A5F-6FA0-9E5414EE49B1}"/>
              </a:ext>
            </a:extLst>
          </p:cNvPr>
          <p:cNvGrpSpPr/>
          <p:nvPr/>
        </p:nvGrpSpPr>
        <p:grpSpPr>
          <a:xfrm>
            <a:off x="10940720" y="425234"/>
            <a:ext cx="958532" cy="6721518"/>
            <a:chOff x="11036972" y="136478"/>
            <a:chExt cx="958532" cy="67215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B939B6-FF10-3A01-5F03-0871ABE70A55}"/>
                </a:ext>
              </a:extLst>
            </p:cNvPr>
            <p:cNvSpPr/>
            <p:nvPr/>
          </p:nvSpPr>
          <p:spPr>
            <a:xfrm rot="16200000">
              <a:off x="8927241" y="3789733"/>
              <a:ext cx="5177994" cy="9585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تارگت‌ها و شاخص‌های کلیدی عملکرد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981C7EC-118B-402E-F5E9-6DB0F4E57EA3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C4BA8FA4-A594-D718-2584-81BFE7C07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411" y="-1042736"/>
            <a:ext cx="13291764" cy="9396686"/>
          </a:xfrm>
          <a:prstGeom prst="rect">
            <a:avLst/>
          </a:prstGeom>
        </p:spPr>
      </p:pic>
      <p:sp>
        <p:nvSpPr>
          <p:cNvPr id="9" name="Rounded Rectangle 2" hidden="1">
            <a:extLst>
              <a:ext uri="{FF2B5EF4-FFF2-40B4-BE49-F238E27FC236}">
                <a16:creationId xmlns:a16="http://schemas.microsoft.com/office/drawing/2014/main" id="{7C1B6CFF-7315-FDB5-DD22-B097E4F3ADF1}"/>
              </a:ext>
            </a:extLst>
          </p:cNvPr>
          <p:cNvSpPr/>
          <p:nvPr/>
        </p:nvSpPr>
        <p:spPr>
          <a:xfrm>
            <a:off x="8742348" y="693566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0" name="Rounded Rectangle 2" hidden="1">
            <a:extLst>
              <a:ext uri="{FF2B5EF4-FFF2-40B4-BE49-F238E27FC236}">
                <a16:creationId xmlns:a16="http://schemas.microsoft.com/office/drawing/2014/main" id="{C4F7C71B-CA6A-DD87-A702-F90F2EF97479}"/>
              </a:ext>
            </a:extLst>
          </p:cNvPr>
          <p:cNvSpPr/>
          <p:nvPr/>
        </p:nvSpPr>
        <p:spPr>
          <a:xfrm>
            <a:off x="901859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2" name="Rounded Rectangle 2" hidden="1">
            <a:extLst>
              <a:ext uri="{FF2B5EF4-FFF2-40B4-BE49-F238E27FC236}">
                <a16:creationId xmlns:a16="http://schemas.microsoft.com/office/drawing/2014/main" id="{435558E4-F596-4789-92F5-B37F595B16AF}"/>
              </a:ext>
            </a:extLst>
          </p:cNvPr>
          <p:cNvSpPr/>
          <p:nvPr/>
        </p:nvSpPr>
        <p:spPr>
          <a:xfrm>
            <a:off x="3448906" y="693566"/>
            <a:ext cx="2251140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5" name="Rounded Rectangle 2" hidden="1">
            <a:extLst>
              <a:ext uri="{FF2B5EF4-FFF2-40B4-BE49-F238E27FC236}">
                <a16:creationId xmlns:a16="http://schemas.microsoft.com/office/drawing/2014/main" id="{089B8474-48E1-66D9-C63E-894BB306EC4C}"/>
              </a:ext>
            </a:extLst>
          </p:cNvPr>
          <p:cNvSpPr/>
          <p:nvPr/>
        </p:nvSpPr>
        <p:spPr>
          <a:xfrm>
            <a:off x="6119485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AF6ED1-3F27-2EF3-A64B-D6CAECC8C669}"/>
              </a:ext>
            </a:extLst>
          </p:cNvPr>
          <p:cNvSpPr/>
          <p:nvPr/>
        </p:nvSpPr>
        <p:spPr>
          <a:xfrm>
            <a:off x="11069310" y="425232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9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4060229-A80A-21CD-D9AF-79AD39DE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48812" cy="365125"/>
          </a:xfrm>
        </p:spPr>
        <p:txBody>
          <a:bodyPr/>
          <a:lstStyle/>
          <a:p>
            <a:r>
              <a:rPr lang="fa-IR" dirty="0"/>
              <a:t>9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84BBF-4A34-D37B-85B1-36E1EB7D47E9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تارگت‌های مالی و شاخص‌های کلیدی عملکرد ذکر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837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0ABC6-25D1-F8AB-DB1D-7EAC12CBE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D4EF09-0E17-0BE1-574D-D9043B89DB1B}"/>
              </a:ext>
            </a:extLst>
          </p:cNvPr>
          <p:cNvGrpSpPr/>
          <p:nvPr/>
        </p:nvGrpSpPr>
        <p:grpSpPr>
          <a:xfrm>
            <a:off x="10940720" y="425234"/>
            <a:ext cx="958532" cy="6721518"/>
            <a:chOff x="11036972" y="136478"/>
            <a:chExt cx="958532" cy="67215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948D5C-59A3-9BF4-31C7-C7D2DBF1EC76}"/>
                </a:ext>
              </a:extLst>
            </p:cNvPr>
            <p:cNvSpPr/>
            <p:nvPr/>
          </p:nvSpPr>
          <p:spPr>
            <a:xfrm rot="16200000">
              <a:off x="8927241" y="3789733"/>
              <a:ext cx="5177994" cy="9585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بررسی‌های مالی و منابع مورد نیاز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1CCEB9-422E-C40E-8D53-C6EEA800EE0B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F0C480E3-3F6D-1B96-91CB-C8D2A4795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411" y="-1042736"/>
            <a:ext cx="13291764" cy="9396686"/>
          </a:xfrm>
          <a:prstGeom prst="rect">
            <a:avLst/>
          </a:prstGeom>
        </p:spPr>
      </p:pic>
      <p:sp>
        <p:nvSpPr>
          <p:cNvPr id="9" name="Rounded Rectangle 2" hidden="1">
            <a:extLst>
              <a:ext uri="{FF2B5EF4-FFF2-40B4-BE49-F238E27FC236}">
                <a16:creationId xmlns:a16="http://schemas.microsoft.com/office/drawing/2014/main" id="{61A12A7A-FC39-80F5-BD09-03CA77E296CB}"/>
              </a:ext>
            </a:extLst>
          </p:cNvPr>
          <p:cNvSpPr/>
          <p:nvPr/>
        </p:nvSpPr>
        <p:spPr>
          <a:xfrm>
            <a:off x="8742348" y="693566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0" name="Rounded Rectangle 2" hidden="1">
            <a:extLst>
              <a:ext uri="{FF2B5EF4-FFF2-40B4-BE49-F238E27FC236}">
                <a16:creationId xmlns:a16="http://schemas.microsoft.com/office/drawing/2014/main" id="{237A3DAE-88EA-36B7-8E4D-12DE9EC5BC6B}"/>
              </a:ext>
            </a:extLst>
          </p:cNvPr>
          <p:cNvSpPr/>
          <p:nvPr/>
        </p:nvSpPr>
        <p:spPr>
          <a:xfrm>
            <a:off x="901859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2" name="Rounded Rectangle 2" hidden="1">
            <a:extLst>
              <a:ext uri="{FF2B5EF4-FFF2-40B4-BE49-F238E27FC236}">
                <a16:creationId xmlns:a16="http://schemas.microsoft.com/office/drawing/2014/main" id="{03D70A29-C263-A8C9-92C1-80E85E6511C1}"/>
              </a:ext>
            </a:extLst>
          </p:cNvPr>
          <p:cNvSpPr/>
          <p:nvPr/>
        </p:nvSpPr>
        <p:spPr>
          <a:xfrm>
            <a:off x="3448906" y="693566"/>
            <a:ext cx="2251140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5" name="Rounded Rectangle 2" hidden="1">
            <a:extLst>
              <a:ext uri="{FF2B5EF4-FFF2-40B4-BE49-F238E27FC236}">
                <a16:creationId xmlns:a16="http://schemas.microsoft.com/office/drawing/2014/main" id="{522894A5-6726-DB4A-7682-94A8CFFE3718}"/>
              </a:ext>
            </a:extLst>
          </p:cNvPr>
          <p:cNvSpPr/>
          <p:nvPr/>
        </p:nvSpPr>
        <p:spPr>
          <a:xfrm>
            <a:off x="6119485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087CA3-8D64-B88E-DB28-2511CA8F739B}"/>
              </a:ext>
            </a:extLst>
          </p:cNvPr>
          <p:cNvSpPr/>
          <p:nvPr/>
        </p:nvSpPr>
        <p:spPr>
          <a:xfrm>
            <a:off x="11069310" y="425232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10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F9A932-65C9-AA5E-3CE7-24AD7E9D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604796" cy="365125"/>
          </a:xfrm>
        </p:spPr>
        <p:txBody>
          <a:bodyPr/>
          <a:lstStyle/>
          <a:p>
            <a:r>
              <a:rPr lang="fa-IR" dirty="0"/>
              <a:t>10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4B36-6B67-95A5-CA3F-161A4DA480D1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بررسی‌های مالی و منابع مورد نیاز ترجیحاً در قالب جدول ارائه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44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8B3876-103A-31EB-7F6E-A1372CEBE630}"/>
              </a:ext>
            </a:extLst>
          </p:cNvPr>
          <p:cNvGrpSpPr/>
          <p:nvPr/>
        </p:nvGrpSpPr>
        <p:grpSpPr>
          <a:xfrm>
            <a:off x="10898537" y="433780"/>
            <a:ext cx="1000714" cy="6721520"/>
            <a:chOff x="10994789" y="136478"/>
            <a:chExt cx="1000714" cy="6721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424F5B-D6AE-2D1B-474E-F3CDDC912539}"/>
                </a:ext>
              </a:extLst>
            </p:cNvPr>
            <p:cNvSpPr/>
            <p:nvPr/>
          </p:nvSpPr>
          <p:spPr>
            <a:xfrm rot="16200000">
              <a:off x="8885450" y="3790126"/>
              <a:ext cx="5177211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بررسی نمونه محصول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99AA9-D9BC-EAAE-838B-3AA368EB8F2E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CDC0E-DF94-0593-CECB-5A6567FD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604796" cy="365125"/>
          </a:xfrm>
        </p:spPr>
        <p:txBody>
          <a:bodyPr/>
          <a:lstStyle/>
          <a:p>
            <a:r>
              <a:rPr lang="fa-IR" dirty="0"/>
              <a:t>11</a:t>
            </a:r>
            <a:endParaRPr lang="en-US" dirty="0"/>
          </a:p>
        </p:txBody>
      </p:sp>
      <p:sp>
        <p:nvSpPr>
          <p:cNvPr id="19" name="Freeform: Shape 10" hidden="1">
            <a:extLst>
              <a:ext uri="{FF2B5EF4-FFF2-40B4-BE49-F238E27FC236}">
                <a16:creationId xmlns:a16="http://schemas.microsoft.com/office/drawing/2014/main" id="{60C4EE38-06C9-4A0C-D3AF-E9AE4D303B1E}"/>
              </a:ext>
            </a:extLst>
          </p:cNvPr>
          <p:cNvSpPr/>
          <p:nvPr/>
        </p:nvSpPr>
        <p:spPr>
          <a:xfrm flipH="1">
            <a:off x="7096672" y="4952334"/>
            <a:ext cx="3133586" cy="1147086"/>
          </a:xfrm>
          <a:custGeom>
            <a:avLst/>
            <a:gdLst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41333 w 3068065"/>
              <a:gd name="connsiteY2" fmla="*/ 1362326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0 w 3068065"/>
              <a:gd name="connsiteY2" fmla="*/ 1362257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25" fmla="*/ 2610633 w 3068065"/>
              <a:gd name="connsiteY25" fmla="*/ 0 h 1365363"/>
              <a:gd name="connsiteX0" fmla="*/ 2258261 w 2715693"/>
              <a:gd name="connsiteY0" fmla="*/ 0 h 1365363"/>
              <a:gd name="connsiteX1" fmla="*/ 2715693 w 2715693"/>
              <a:gd name="connsiteY1" fmla="*/ 457460 h 1365363"/>
              <a:gd name="connsiteX2" fmla="*/ 2466138 w 2715693"/>
              <a:gd name="connsiteY2" fmla="*/ 457460 h 1365363"/>
              <a:gd name="connsiteX3" fmla="*/ 2362200 w 2715693"/>
              <a:gd name="connsiteY3" fmla="*/ 845577 h 1365363"/>
              <a:gd name="connsiteX4" fmla="*/ 2334500 w 2715693"/>
              <a:gd name="connsiteY4" fmla="*/ 894060 h 1365363"/>
              <a:gd name="connsiteX5" fmla="*/ 2306800 w 2715693"/>
              <a:gd name="connsiteY5" fmla="*/ 942606 h 1365363"/>
              <a:gd name="connsiteX6" fmla="*/ 1800829 w 2715693"/>
              <a:gd name="connsiteY6" fmla="*/ 1316817 h 1365363"/>
              <a:gd name="connsiteX7" fmla="*/ 1752290 w 2715693"/>
              <a:gd name="connsiteY7" fmla="*/ 1330723 h 1365363"/>
              <a:gd name="connsiteX8" fmla="*/ 1703752 w 2715693"/>
              <a:gd name="connsiteY8" fmla="*/ 1344567 h 1365363"/>
              <a:gd name="connsiteX9" fmla="*/ 1502863 w 2715693"/>
              <a:gd name="connsiteY9" fmla="*/ 1365363 h 1365363"/>
              <a:gd name="connsiteX10" fmla="*/ 485677 w 2715693"/>
              <a:gd name="connsiteY10" fmla="*/ 1363660 h 1365363"/>
              <a:gd name="connsiteX11" fmla="*/ 484875 w 2715693"/>
              <a:gd name="connsiteY11" fmla="*/ 1362257 h 1365363"/>
              <a:gd name="connsiteX12" fmla="*/ 458766 w 2715693"/>
              <a:gd name="connsiteY12" fmla="*/ 1329549 h 1365363"/>
              <a:gd name="connsiteX13" fmla="*/ 446841 w 2715693"/>
              <a:gd name="connsiteY13" fmla="*/ 1308675 h 1365363"/>
              <a:gd name="connsiteX14" fmla="*/ 432995 w 2715693"/>
              <a:gd name="connsiteY14" fmla="*/ 1284437 h 1365363"/>
              <a:gd name="connsiteX15" fmla="*/ 91834 w 2715693"/>
              <a:gd name="connsiteY15" fmla="*/ 973517 h 1365363"/>
              <a:gd name="connsiteX16" fmla="*/ 0 w 2715693"/>
              <a:gd name="connsiteY16" fmla="*/ 933116 h 1365363"/>
              <a:gd name="connsiteX17" fmla="*/ 1509724 w 2715693"/>
              <a:gd name="connsiteY17" fmla="*/ 935653 h 1365363"/>
              <a:gd name="connsiteX18" fmla="*/ 1724590 w 2715693"/>
              <a:gd name="connsiteY18" fmla="*/ 894060 h 1365363"/>
              <a:gd name="connsiteX19" fmla="*/ 1814679 w 2715693"/>
              <a:gd name="connsiteY19" fmla="*/ 845577 h 1365363"/>
              <a:gd name="connsiteX20" fmla="*/ 2043395 w 2715693"/>
              <a:gd name="connsiteY20" fmla="*/ 457460 h 1365363"/>
              <a:gd name="connsiteX21" fmla="*/ 1800829 w 2715693"/>
              <a:gd name="connsiteY21" fmla="*/ 457460 h 1365363"/>
              <a:gd name="connsiteX22" fmla="*/ 2258261 w 2715693"/>
              <a:gd name="connsiteY22" fmla="*/ 0 h 1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5693" h="1365363">
                <a:moveTo>
                  <a:pt x="2258261" y="0"/>
                </a:moveTo>
                <a:lnTo>
                  <a:pt x="2715693" y="457460"/>
                </a:lnTo>
                <a:lnTo>
                  <a:pt x="2466138" y="457460"/>
                </a:lnTo>
                <a:cubicBezTo>
                  <a:pt x="2459277" y="596019"/>
                  <a:pt x="2424588" y="727751"/>
                  <a:pt x="2362200" y="845577"/>
                </a:cubicBezTo>
                <a:cubicBezTo>
                  <a:pt x="2348350" y="859420"/>
                  <a:pt x="2341488" y="880217"/>
                  <a:pt x="2334500" y="894060"/>
                </a:cubicBezTo>
                <a:cubicBezTo>
                  <a:pt x="2327511" y="907903"/>
                  <a:pt x="2320650" y="928700"/>
                  <a:pt x="2306800" y="942606"/>
                </a:cubicBezTo>
                <a:cubicBezTo>
                  <a:pt x="2189011" y="1122758"/>
                  <a:pt x="2008706" y="1261381"/>
                  <a:pt x="1800829" y="1316817"/>
                </a:cubicBezTo>
                <a:cubicBezTo>
                  <a:pt x="1786979" y="1323770"/>
                  <a:pt x="1766140" y="1323770"/>
                  <a:pt x="1752290" y="1330723"/>
                </a:cubicBezTo>
                <a:cubicBezTo>
                  <a:pt x="1738440" y="1337613"/>
                  <a:pt x="1717602" y="1344567"/>
                  <a:pt x="1703752" y="1344567"/>
                </a:cubicBezTo>
                <a:cubicBezTo>
                  <a:pt x="1641363" y="1358410"/>
                  <a:pt x="1572113" y="1365363"/>
                  <a:pt x="1502863" y="1365363"/>
                </a:cubicBezTo>
                <a:lnTo>
                  <a:pt x="485677" y="1363660"/>
                </a:lnTo>
                <a:lnTo>
                  <a:pt x="484875" y="1362257"/>
                </a:lnTo>
                <a:lnTo>
                  <a:pt x="458766" y="1329549"/>
                </a:lnTo>
                <a:lnTo>
                  <a:pt x="446841" y="1308675"/>
                </a:lnTo>
                <a:cubicBezTo>
                  <a:pt x="441657" y="1300018"/>
                  <a:pt x="436472" y="1291362"/>
                  <a:pt x="432995" y="1284437"/>
                </a:cubicBezTo>
                <a:cubicBezTo>
                  <a:pt x="344613" y="1154450"/>
                  <a:pt x="228919" y="1047906"/>
                  <a:pt x="91834" y="973517"/>
                </a:cubicBezTo>
                <a:lnTo>
                  <a:pt x="0" y="933116"/>
                </a:lnTo>
                <a:lnTo>
                  <a:pt x="1509724" y="935653"/>
                </a:lnTo>
                <a:cubicBezTo>
                  <a:pt x="1585963" y="935653"/>
                  <a:pt x="1662201" y="921810"/>
                  <a:pt x="1724590" y="894060"/>
                </a:cubicBezTo>
                <a:cubicBezTo>
                  <a:pt x="1759279" y="880217"/>
                  <a:pt x="1786979" y="866374"/>
                  <a:pt x="1814679" y="845577"/>
                </a:cubicBezTo>
                <a:cubicBezTo>
                  <a:pt x="1939456" y="762391"/>
                  <a:pt x="2029545" y="616816"/>
                  <a:pt x="2043395" y="457460"/>
                </a:cubicBezTo>
                <a:lnTo>
                  <a:pt x="1800829" y="457460"/>
                </a:lnTo>
                <a:lnTo>
                  <a:pt x="2258261" y="0"/>
                </a:lnTo>
                <a:close/>
              </a:path>
            </a:pathLst>
          </a:custGeom>
          <a:solidFill>
            <a:srgbClr val="B7B7B7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ar-DS2-FD Light" panose="02000000000000000000" pitchFamily="2" charset="-78"/>
              <a:cs typeface="Pinar-DS2-FD Light" panose="02000000000000000000" pitchFamily="2" charset="-78"/>
            </a:endParaRPr>
          </a:p>
        </p:txBody>
      </p:sp>
      <p:sp>
        <p:nvSpPr>
          <p:cNvPr id="22" name="Freeform: Shape 10" hidden="1">
            <a:extLst>
              <a:ext uri="{FF2B5EF4-FFF2-40B4-BE49-F238E27FC236}">
                <a16:creationId xmlns:a16="http://schemas.microsoft.com/office/drawing/2014/main" id="{75B2348D-8CAB-737C-7C00-02DBA886D31F}"/>
              </a:ext>
            </a:extLst>
          </p:cNvPr>
          <p:cNvSpPr/>
          <p:nvPr/>
        </p:nvSpPr>
        <p:spPr>
          <a:xfrm flipH="1">
            <a:off x="2275409" y="4950905"/>
            <a:ext cx="3133586" cy="1147086"/>
          </a:xfrm>
          <a:custGeom>
            <a:avLst/>
            <a:gdLst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41333 w 3068065"/>
              <a:gd name="connsiteY2" fmla="*/ 1362326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0 w 3068065"/>
              <a:gd name="connsiteY2" fmla="*/ 1362257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25" fmla="*/ 2610633 w 3068065"/>
              <a:gd name="connsiteY25" fmla="*/ 0 h 1365363"/>
              <a:gd name="connsiteX0" fmla="*/ 2258261 w 2715693"/>
              <a:gd name="connsiteY0" fmla="*/ 0 h 1365363"/>
              <a:gd name="connsiteX1" fmla="*/ 2715693 w 2715693"/>
              <a:gd name="connsiteY1" fmla="*/ 457460 h 1365363"/>
              <a:gd name="connsiteX2" fmla="*/ 2466138 w 2715693"/>
              <a:gd name="connsiteY2" fmla="*/ 457460 h 1365363"/>
              <a:gd name="connsiteX3" fmla="*/ 2362200 w 2715693"/>
              <a:gd name="connsiteY3" fmla="*/ 845577 h 1365363"/>
              <a:gd name="connsiteX4" fmla="*/ 2334500 w 2715693"/>
              <a:gd name="connsiteY4" fmla="*/ 894060 h 1365363"/>
              <a:gd name="connsiteX5" fmla="*/ 2306800 w 2715693"/>
              <a:gd name="connsiteY5" fmla="*/ 942606 h 1365363"/>
              <a:gd name="connsiteX6" fmla="*/ 1800829 w 2715693"/>
              <a:gd name="connsiteY6" fmla="*/ 1316817 h 1365363"/>
              <a:gd name="connsiteX7" fmla="*/ 1752290 w 2715693"/>
              <a:gd name="connsiteY7" fmla="*/ 1330723 h 1365363"/>
              <a:gd name="connsiteX8" fmla="*/ 1703752 w 2715693"/>
              <a:gd name="connsiteY8" fmla="*/ 1344567 h 1365363"/>
              <a:gd name="connsiteX9" fmla="*/ 1502863 w 2715693"/>
              <a:gd name="connsiteY9" fmla="*/ 1365363 h 1365363"/>
              <a:gd name="connsiteX10" fmla="*/ 485677 w 2715693"/>
              <a:gd name="connsiteY10" fmla="*/ 1363660 h 1365363"/>
              <a:gd name="connsiteX11" fmla="*/ 484875 w 2715693"/>
              <a:gd name="connsiteY11" fmla="*/ 1362257 h 1365363"/>
              <a:gd name="connsiteX12" fmla="*/ 458766 w 2715693"/>
              <a:gd name="connsiteY12" fmla="*/ 1329549 h 1365363"/>
              <a:gd name="connsiteX13" fmla="*/ 446841 w 2715693"/>
              <a:gd name="connsiteY13" fmla="*/ 1308675 h 1365363"/>
              <a:gd name="connsiteX14" fmla="*/ 432995 w 2715693"/>
              <a:gd name="connsiteY14" fmla="*/ 1284437 h 1365363"/>
              <a:gd name="connsiteX15" fmla="*/ 91834 w 2715693"/>
              <a:gd name="connsiteY15" fmla="*/ 973517 h 1365363"/>
              <a:gd name="connsiteX16" fmla="*/ 0 w 2715693"/>
              <a:gd name="connsiteY16" fmla="*/ 933116 h 1365363"/>
              <a:gd name="connsiteX17" fmla="*/ 1509724 w 2715693"/>
              <a:gd name="connsiteY17" fmla="*/ 935653 h 1365363"/>
              <a:gd name="connsiteX18" fmla="*/ 1724590 w 2715693"/>
              <a:gd name="connsiteY18" fmla="*/ 894060 h 1365363"/>
              <a:gd name="connsiteX19" fmla="*/ 1814679 w 2715693"/>
              <a:gd name="connsiteY19" fmla="*/ 845577 h 1365363"/>
              <a:gd name="connsiteX20" fmla="*/ 2043395 w 2715693"/>
              <a:gd name="connsiteY20" fmla="*/ 457460 h 1365363"/>
              <a:gd name="connsiteX21" fmla="*/ 1800829 w 2715693"/>
              <a:gd name="connsiteY21" fmla="*/ 457460 h 1365363"/>
              <a:gd name="connsiteX22" fmla="*/ 2258261 w 2715693"/>
              <a:gd name="connsiteY22" fmla="*/ 0 h 1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5693" h="1365363">
                <a:moveTo>
                  <a:pt x="2258261" y="0"/>
                </a:moveTo>
                <a:lnTo>
                  <a:pt x="2715693" y="457460"/>
                </a:lnTo>
                <a:lnTo>
                  <a:pt x="2466138" y="457460"/>
                </a:lnTo>
                <a:cubicBezTo>
                  <a:pt x="2459277" y="596019"/>
                  <a:pt x="2424588" y="727751"/>
                  <a:pt x="2362200" y="845577"/>
                </a:cubicBezTo>
                <a:cubicBezTo>
                  <a:pt x="2348350" y="859420"/>
                  <a:pt x="2341488" y="880217"/>
                  <a:pt x="2334500" y="894060"/>
                </a:cubicBezTo>
                <a:cubicBezTo>
                  <a:pt x="2327511" y="907903"/>
                  <a:pt x="2320650" y="928700"/>
                  <a:pt x="2306800" y="942606"/>
                </a:cubicBezTo>
                <a:cubicBezTo>
                  <a:pt x="2189011" y="1122758"/>
                  <a:pt x="2008706" y="1261381"/>
                  <a:pt x="1800829" y="1316817"/>
                </a:cubicBezTo>
                <a:cubicBezTo>
                  <a:pt x="1786979" y="1323770"/>
                  <a:pt x="1766140" y="1323770"/>
                  <a:pt x="1752290" y="1330723"/>
                </a:cubicBezTo>
                <a:cubicBezTo>
                  <a:pt x="1738440" y="1337613"/>
                  <a:pt x="1717602" y="1344567"/>
                  <a:pt x="1703752" y="1344567"/>
                </a:cubicBezTo>
                <a:cubicBezTo>
                  <a:pt x="1641363" y="1358410"/>
                  <a:pt x="1572113" y="1365363"/>
                  <a:pt x="1502863" y="1365363"/>
                </a:cubicBezTo>
                <a:lnTo>
                  <a:pt x="485677" y="1363660"/>
                </a:lnTo>
                <a:lnTo>
                  <a:pt x="484875" y="1362257"/>
                </a:lnTo>
                <a:lnTo>
                  <a:pt x="458766" y="1329549"/>
                </a:lnTo>
                <a:lnTo>
                  <a:pt x="446841" y="1308675"/>
                </a:lnTo>
                <a:cubicBezTo>
                  <a:pt x="441657" y="1300018"/>
                  <a:pt x="436472" y="1291362"/>
                  <a:pt x="432995" y="1284437"/>
                </a:cubicBezTo>
                <a:cubicBezTo>
                  <a:pt x="344613" y="1154450"/>
                  <a:pt x="228919" y="1047906"/>
                  <a:pt x="91834" y="973517"/>
                </a:cubicBezTo>
                <a:lnTo>
                  <a:pt x="0" y="933116"/>
                </a:lnTo>
                <a:lnTo>
                  <a:pt x="1509724" y="935653"/>
                </a:lnTo>
                <a:cubicBezTo>
                  <a:pt x="1585963" y="935653"/>
                  <a:pt x="1662201" y="921810"/>
                  <a:pt x="1724590" y="894060"/>
                </a:cubicBezTo>
                <a:cubicBezTo>
                  <a:pt x="1759279" y="880217"/>
                  <a:pt x="1786979" y="866374"/>
                  <a:pt x="1814679" y="845577"/>
                </a:cubicBezTo>
                <a:cubicBezTo>
                  <a:pt x="1939456" y="762391"/>
                  <a:pt x="2029545" y="616816"/>
                  <a:pt x="2043395" y="457460"/>
                </a:cubicBezTo>
                <a:lnTo>
                  <a:pt x="1800829" y="457460"/>
                </a:lnTo>
                <a:lnTo>
                  <a:pt x="2258261" y="0"/>
                </a:lnTo>
                <a:close/>
              </a:path>
            </a:pathLst>
          </a:custGeom>
          <a:solidFill>
            <a:srgbClr val="B7B7B7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ar-DS2-FD Light" panose="02000000000000000000" pitchFamily="2" charset="-78"/>
              <a:cs typeface="Pinar-DS2-FD Light" panose="020000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8E7ED-935F-EC61-83B1-CDF676384B44}"/>
              </a:ext>
            </a:extLst>
          </p:cNvPr>
          <p:cNvSpPr/>
          <p:nvPr/>
        </p:nvSpPr>
        <p:spPr>
          <a:xfrm>
            <a:off x="11069310" y="433780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11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AF81F-7649-3567-CE0E-A5215E053994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نمونۀ محصول بررسی شود و درصورت وجود، فیلم معرفی نمونه در این اسلاید قرار داده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70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0037">
        <p159:morph option="byObject"/>
      </p:transition>
    </mc:Choice>
    <mc:Fallback xmlns="">
      <p:transition spd="slow" advTm="11003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5BC9-520A-9C5C-64DB-FBB1ED15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174899-106D-5DC2-2857-57C54EB5F24E}"/>
              </a:ext>
            </a:extLst>
          </p:cNvPr>
          <p:cNvGrpSpPr/>
          <p:nvPr/>
        </p:nvGrpSpPr>
        <p:grpSpPr>
          <a:xfrm>
            <a:off x="10940719" y="425234"/>
            <a:ext cx="958533" cy="6721518"/>
            <a:chOff x="11036971" y="136478"/>
            <a:chExt cx="958533" cy="67215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37B2F-D4C2-FDD5-4379-872EE749F387}"/>
                </a:ext>
              </a:extLst>
            </p:cNvPr>
            <p:cNvSpPr/>
            <p:nvPr/>
          </p:nvSpPr>
          <p:spPr>
            <a:xfrm rot="16200000">
              <a:off x="8956398" y="3818890"/>
              <a:ext cx="5119679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تیم و مجری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F7A70A-9FCD-B0B7-A7E6-E5EFCE5A492E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6D20FE15-6466-CC59-5B78-3B0B6D5DA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411" y="-1042736"/>
            <a:ext cx="13291764" cy="9396686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00B36F83-F4D0-6C9A-C128-A3E567F53841}"/>
              </a:ext>
            </a:extLst>
          </p:cNvPr>
          <p:cNvSpPr/>
          <p:nvPr/>
        </p:nvSpPr>
        <p:spPr>
          <a:xfrm>
            <a:off x="8832217" y="1382921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kern="0" dirty="0">
                <a:solidFill>
                  <a:schemeClr val="tx1"/>
                </a:solidFill>
                <a:latin typeface="Pinar-DS2-FD Regular" panose="02000000000000000000" pitchFamily="2" charset="-78"/>
                <a:cs typeface="Pinar-DS2-FD Regular" panose="02000000000000000000" pitchFamily="2" charset="-78"/>
              </a:rPr>
              <a:t>مجری:</a:t>
            </a:r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6A56FC29-CC88-1D28-A445-BC75F6F47E28}"/>
              </a:ext>
            </a:extLst>
          </p:cNvPr>
          <p:cNvSpPr/>
          <p:nvPr/>
        </p:nvSpPr>
        <p:spPr>
          <a:xfrm>
            <a:off x="6615285" y="3262350"/>
            <a:ext cx="4217001" cy="6903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kern="0" dirty="0">
                <a:solidFill>
                  <a:schemeClr val="tx1"/>
                </a:solidFill>
                <a:latin typeface="Pinar-DS2-FD Regular" panose="02000000000000000000" pitchFamily="2" charset="-78"/>
                <a:cs typeface="Pinar-DS2-FD Regular" panose="02000000000000000000" pitchFamily="2" charset="-78"/>
              </a:rPr>
              <a:t>آدرس:</a:t>
            </a:r>
          </a:p>
          <a:p>
            <a:pPr algn="ctr" rtl="1"/>
            <a:r>
              <a:rPr lang="fa-IR" sz="1600" b="1" kern="0" dirty="0">
                <a:solidFill>
                  <a:schemeClr val="tx1"/>
                </a:solidFill>
                <a:latin typeface="Pinar-DS2-FD Regular" panose="02000000000000000000" pitchFamily="2" charset="-78"/>
                <a:cs typeface="Pinar-DS2-FD Regular" panose="02000000000000000000" pitchFamily="2" charset="-78"/>
              </a:rPr>
              <a:t>شمارۀ تماس:</a:t>
            </a:r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F5B6D09A-403E-E8CD-91D6-516CE23B4139}"/>
              </a:ext>
            </a:extLst>
          </p:cNvPr>
          <p:cNvSpPr/>
          <p:nvPr/>
        </p:nvSpPr>
        <p:spPr>
          <a:xfrm>
            <a:off x="6990298" y="2572038"/>
            <a:ext cx="2308593" cy="6903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kern="0" dirty="0">
                <a:solidFill>
                  <a:schemeClr val="tx1"/>
                </a:solidFill>
                <a:latin typeface="Pinar-DS2-FD Regular" panose="02000000000000000000" pitchFamily="2" charset="-78"/>
                <a:cs typeface="Pinar-DS2-FD Regular" panose="02000000000000000000" pitchFamily="2" charset="-78"/>
              </a:rPr>
              <a:t>ایمیل:</a:t>
            </a:r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5553C1F7-1BAA-683D-6732-DCF12DF38655}"/>
              </a:ext>
            </a:extLst>
          </p:cNvPr>
          <p:cNvSpPr/>
          <p:nvPr/>
        </p:nvSpPr>
        <p:spPr>
          <a:xfrm>
            <a:off x="6723717" y="1887997"/>
            <a:ext cx="3523893" cy="6903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kern="0" dirty="0">
                <a:solidFill>
                  <a:schemeClr val="tx1"/>
                </a:solidFill>
                <a:latin typeface="Pinar-DS2-FD Regular" panose="02000000000000000000" pitchFamily="2" charset="-78"/>
                <a:cs typeface="Pinar-DS2-FD Regular" panose="02000000000000000000" pitchFamily="2" charset="-78"/>
              </a:rPr>
              <a:t>سمت:</a:t>
            </a:r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29" name="Rounded Rectangle 2" hidden="1">
            <a:extLst>
              <a:ext uri="{FF2B5EF4-FFF2-40B4-BE49-F238E27FC236}">
                <a16:creationId xmlns:a16="http://schemas.microsoft.com/office/drawing/2014/main" id="{95E9989C-1B15-673A-4B80-B11DBA1745C1}"/>
              </a:ext>
            </a:extLst>
          </p:cNvPr>
          <p:cNvSpPr/>
          <p:nvPr/>
        </p:nvSpPr>
        <p:spPr>
          <a:xfrm>
            <a:off x="9514798" y="4126695"/>
            <a:ext cx="1589049" cy="2128826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 dirty="0">
              <a:solidFill>
                <a:srgbClr val="001F5F"/>
              </a:solidFill>
              <a:latin typeface="Pinar-DS2-FD Black" pitchFamily="2" charset="-78"/>
              <a:cs typeface="Pinar-DS2-FD Black" pitchFamily="2" charset="-78"/>
            </a:endParaRPr>
          </a:p>
        </p:txBody>
      </p:sp>
      <p:sp>
        <p:nvSpPr>
          <p:cNvPr id="31" name="Rounded Rectangle 2" hidden="1">
            <a:extLst>
              <a:ext uri="{FF2B5EF4-FFF2-40B4-BE49-F238E27FC236}">
                <a16:creationId xmlns:a16="http://schemas.microsoft.com/office/drawing/2014/main" id="{6E11DD45-85BE-31DA-4611-832DFE919BB3}"/>
              </a:ext>
            </a:extLst>
          </p:cNvPr>
          <p:cNvSpPr/>
          <p:nvPr/>
        </p:nvSpPr>
        <p:spPr>
          <a:xfrm>
            <a:off x="6742632" y="4126695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2" name="Rounded Rectangle 2" hidden="1">
            <a:extLst>
              <a:ext uri="{FF2B5EF4-FFF2-40B4-BE49-F238E27FC236}">
                <a16:creationId xmlns:a16="http://schemas.microsoft.com/office/drawing/2014/main" id="{0A554BB1-AAD3-72B4-0CD9-0479699866A2}"/>
              </a:ext>
            </a:extLst>
          </p:cNvPr>
          <p:cNvSpPr/>
          <p:nvPr/>
        </p:nvSpPr>
        <p:spPr>
          <a:xfrm>
            <a:off x="4197922" y="4135241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3" name="Rounded Rectangle 2" hidden="1">
            <a:extLst>
              <a:ext uri="{FF2B5EF4-FFF2-40B4-BE49-F238E27FC236}">
                <a16:creationId xmlns:a16="http://schemas.microsoft.com/office/drawing/2014/main" id="{6A10FF80-240D-BB69-D45C-2A6D11EE6CFF}"/>
              </a:ext>
            </a:extLst>
          </p:cNvPr>
          <p:cNvSpPr/>
          <p:nvPr/>
        </p:nvSpPr>
        <p:spPr>
          <a:xfrm>
            <a:off x="5851299" y="5344894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4" name="Rounded Rectangle 2" hidden="1">
            <a:extLst>
              <a:ext uri="{FF2B5EF4-FFF2-40B4-BE49-F238E27FC236}">
                <a16:creationId xmlns:a16="http://schemas.microsoft.com/office/drawing/2014/main" id="{A57EC3D9-DB01-3867-C9AD-1E6755D896DC}"/>
              </a:ext>
            </a:extLst>
          </p:cNvPr>
          <p:cNvSpPr/>
          <p:nvPr/>
        </p:nvSpPr>
        <p:spPr>
          <a:xfrm>
            <a:off x="3306589" y="5344894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6" name="Rounded Rectangle 2" hidden="1">
            <a:extLst>
              <a:ext uri="{FF2B5EF4-FFF2-40B4-BE49-F238E27FC236}">
                <a16:creationId xmlns:a16="http://schemas.microsoft.com/office/drawing/2014/main" id="{2A79C07E-2B6C-93DA-F798-1D31B19E50A3}"/>
              </a:ext>
            </a:extLst>
          </p:cNvPr>
          <p:cNvSpPr/>
          <p:nvPr/>
        </p:nvSpPr>
        <p:spPr>
          <a:xfrm>
            <a:off x="1653212" y="4135241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267B62-38A2-CF78-7C77-FD20E88F5973}"/>
              </a:ext>
            </a:extLst>
          </p:cNvPr>
          <p:cNvSpPr/>
          <p:nvPr/>
        </p:nvSpPr>
        <p:spPr>
          <a:xfrm>
            <a:off x="11069310" y="425232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12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14EEB3D-E1D7-0344-A231-F2A495F5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642118" cy="365125"/>
          </a:xfrm>
        </p:spPr>
        <p:txBody>
          <a:bodyPr/>
          <a:lstStyle/>
          <a:p>
            <a:r>
              <a:rPr lang="fa-IR" dirty="0"/>
              <a:t>12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F66BF-BB20-712C-4D1F-64A1EED615A1}"/>
              </a:ext>
            </a:extLst>
          </p:cNvPr>
          <p:cNvSpPr txBox="1"/>
          <p:nvPr/>
        </p:nvSpPr>
        <p:spPr>
          <a:xfrm>
            <a:off x="261786" y="1707539"/>
            <a:ext cx="6224907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تمامی اعضای تیم ترجیحاً در قالب جدول معرفی شوند. 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828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6680B1-00D1-2D53-9C02-B9DA6CE1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27871-8E1E-EA7A-87D6-B8512576A493}"/>
              </a:ext>
            </a:extLst>
          </p:cNvPr>
          <p:cNvSpPr txBox="1"/>
          <p:nvPr/>
        </p:nvSpPr>
        <p:spPr>
          <a:xfrm>
            <a:off x="1045732" y="2978897"/>
            <a:ext cx="2076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4800" dirty="0">
                <a:solidFill>
                  <a:schemeClr val="bg1"/>
                </a:solidFill>
                <a:latin typeface="Pinar-DS2-FD Black" pitchFamily="2" charset="-78"/>
                <a:cs typeface="Pinar-DS2-FD Black" pitchFamily="2" charset="-78"/>
              </a:rPr>
              <a:t>پیوست</a:t>
            </a:r>
            <a:endParaRPr lang="en-US" sz="4800" b="1" dirty="0">
              <a:solidFill>
                <a:schemeClr val="bg1"/>
              </a:solidFill>
              <a:latin typeface="IRANSansX" pitchFamily="2" charset="-78"/>
              <a:cs typeface="IRANSansX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481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0FE6C-1B6B-2FFF-01E1-051CAFB5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5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3FE84D-FEE7-AAAD-85D4-3FB7F65F498B}"/>
              </a:ext>
            </a:extLst>
          </p:cNvPr>
          <p:cNvSpPr txBox="1"/>
          <p:nvPr/>
        </p:nvSpPr>
        <p:spPr>
          <a:xfrm>
            <a:off x="2309699" y="735634"/>
            <a:ext cx="7572602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7030A0"/>
                </a:solidFill>
                <a:latin typeface="Pinar-DS2-FD ExtraBold" pitchFamily="2" charset="-78"/>
                <a:cs typeface="Pinar-DS2-FD ExtraBold" pitchFamily="2" charset="-78"/>
              </a:rPr>
              <a:t>خلاصۀ طرح</a:t>
            </a:r>
            <a:endParaRPr lang="en-US" sz="2400" dirty="0">
              <a:ln w="0"/>
              <a:solidFill>
                <a:srgbClr val="7030A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527DE-9078-8651-0A86-6D64BAE669AE}"/>
              </a:ext>
            </a:extLst>
          </p:cNvPr>
          <p:cNvSpPr txBox="1"/>
          <p:nvPr/>
        </p:nvSpPr>
        <p:spPr>
          <a:xfrm>
            <a:off x="837517" y="3180391"/>
            <a:ext cx="10516966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مطالب اضافی و توضیحات تکمیلی به پیوست در قالب  4 اسلاید بعد اضافه شوند.</a:t>
            </a:r>
          </a:p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اگر مورد متفاوتی در طرح وجود داشت؛ به‌صورت اسلاید اضافی با همین فرمت به انتهای پاور افزوده شود.</a:t>
            </a:r>
          </a:p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ترجیحا</a:t>
            </a: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ً از عکس و توضیحات تکمیلی مرتبط با اسلایدهای اصلی قبلی استفاده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294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5FD4-E009-F301-F83F-12FAE897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26FC5-8BA6-7650-7985-63556DF65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5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F7FF8-D064-EEFC-3A9A-ED5C2CCD49C8}"/>
              </a:ext>
            </a:extLst>
          </p:cNvPr>
          <p:cNvSpPr txBox="1"/>
          <p:nvPr/>
        </p:nvSpPr>
        <p:spPr>
          <a:xfrm>
            <a:off x="2309699" y="735634"/>
            <a:ext cx="7572602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7030A0"/>
                </a:solidFill>
                <a:latin typeface="Pinar-DS2-FD ExtraBold" pitchFamily="2" charset="-78"/>
                <a:cs typeface="Pinar-DS2-FD ExtraBold" pitchFamily="2" charset="-78"/>
              </a:rPr>
              <a:t>بیان مسئله و ضرورت اجرای طرح</a:t>
            </a:r>
            <a:endParaRPr lang="en-US" sz="2400" dirty="0">
              <a:ln w="0"/>
              <a:solidFill>
                <a:srgbClr val="7030A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5944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C97C-5A85-0399-E96B-08EB1B69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EA321-4E2C-4A8A-1FEA-4F01C3BA4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5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11790-7BF0-0E5D-C7FA-E91B8A187CCC}"/>
              </a:ext>
            </a:extLst>
          </p:cNvPr>
          <p:cNvSpPr txBox="1"/>
          <p:nvPr/>
        </p:nvSpPr>
        <p:spPr>
          <a:xfrm>
            <a:off x="2309699" y="735634"/>
            <a:ext cx="7572602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7030A0"/>
                </a:solidFill>
                <a:latin typeface="Pinar-DS2-FD ExtraBold" pitchFamily="2" charset="-78"/>
                <a:cs typeface="Pinar-DS2-FD ExtraBold" pitchFamily="2" charset="-78"/>
              </a:rPr>
              <a:t>نوآوری‌های مندرج در طرح</a:t>
            </a:r>
            <a:endParaRPr lang="en-US" sz="2400" dirty="0">
              <a:ln w="0"/>
              <a:solidFill>
                <a:srgbClr val="7030A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105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0328-940B-6E41-8D71-1C197AFAD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0F7D3-BF4A-BD3C-9E99-B72B0131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59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F2CEE-2081-DED2-B2BD-90F20D077439}"/>
              </a:ext>
            </a:extLst>
          </p:cNvPr>
          <p:cNvSpPr txBox="1"/>
          <p:nvPr/>
        </p:nvSpPr>
        <p:spPr>
          <a:xfrm>
            <a:off x="837517" y="1763523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endParaRPr lang="en-US" sz="1400" dirty="0">
              <a:ln w="0"/>
              <a:solidFill>
                <a:schemeClr val="accent5">
                  <a:lumMod val="50000"/>
                </a:schemeClr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A4AFB-A86F-A689-2285-40FB0163E050}"/>
              </a:ext>
            </a:extLst>
          </p:cNvPr>
          <p:cNvSpPr txBox="1"/>
          <p:nvPr/>
        </p:nvSpPr>
        <p:spPr>
          <a:xfrm>
            <a:off x="2309699" y="735634"/>
            <a:ext cx="7572602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7030A0"/>
                </a:solidFill>
                <a:latin typeface="Pinar-DS2-FD ExtraBold" pitchFamily="2" charset="-78"/>
                <a:cs typeface="Pinar-DS2-FD ExtraBold" pitchFamily="2" charset="-78"/>
              </a:rPr>
              <a:t>مهم‌ترین دستاوردهای مورد انتظار و برونداد نهایی طرح:</a:t>
            </a:r>
            <a:endParaRPr lang="en-US" sz="2400" dirty="0">
              <a:ln w="0"/>
              <a:solidFill>
                <a:srgbClr val="7030A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311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9F43A-6DCF-4801-E51F-EB292E91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B96A31-BA30-3644-B1C4-D35A57EA4781}"/>
              </a:ext>
            </a:extLst>
          </p:cNvPr>
          <p:cNvSpPr/>
          <p:nvPr/>
        </p:nvSpPr>
        <p:spPr>
          <a:xfrm>
            <a:off x="360481" y="4263999"/>
            <a:ext cx="10798169" cy="987509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9010BB6-66DE-80A9-5678-AEFB675B3EC1}"/>
              </a:ext>
            </a:extLst>
          </p:cNvPr>
          <p:cNvSpPr/>
          <p:nvPr/>
        </p:nvSpPr>
        <p:spPr>
          <a:xfrm>
            <a:off x="360481" y="4288770"/>
            <a:ext cx="10772740" cy="962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1400" dirty="0">
                <a:solidFill>
                  <a:schemeClr val="tx1"/>
                </a:solidFill>
                <a:latin typeface="A Iranian Sans" panose="01000500000000020002" pitchFamily="2" charset="-78"/>
                <a:cs typeface="A Iranian Sans" panose="01000500000000020002" pitchFamily="2" charset="-78"/>
              </a:rPr>
              <a:t>(قالب پیچ‌دک ارائۀ طرح‌ها)</a:t>
            </a:r>
          </a:p>
          <a:p>
            <a:pPr algn="ctr" rtl="1"/>
            <a:r>
              <a:rPr lang="fa-IR" sz="1400" dirty="0">
                <a:solidFill>
                  <a:schemeClr val="tx1"/>
                </a:solidFill>
                <a:latin typeface="A Iranian Sans" panose="01000500000000020002" pitchFamily="2" charset="-78"/>
                <a:cs typeface="A Iranian Sans" panose="01000500000000020002" pitchFamily="2" charset="-78"/>
              </a:rPr>
              <a:t>توضیحات: لطفاً تنظیمات قالب را تغییر ندهید و از فونت‌های فعلی استفاده نمائید. پیشنهاد می‌شود برای ارائۀ طرح‌ها از المان‌ها و کارهای گرافیکی جدید استفاده کنید. البته از موارد داخل قالب نیز، می‌توانید به‌عنوان الگو و المان استفاده نمائید (در غیر این صورت از بخش سِلِکت در منوی هوم، المان‌ها را غیرقابل مشاهده نمائید). لطفاً قواعد نگارشی را نیز، رعایت فرمائید. باتشکر</a:t>
            </a:r>
            <a:endParaRPr lang="en-US" sz="1400" dirty="0">
              <a:solidFill>
                <a:schemeClr val="tx1"/>
              </a:solidFill>
              <a:latin typeface="A Iranian Sans" panose="01000500000000020002" pitchFamily="2" charset="-78"/>
              <a:cs typeface="A Iranian Sans" panose="01000500000000020002" pitchFamily="2" charset="-78"/>
            </a:endParaRPr>
          </a:p>
          <a:p>
            <a:pPr algn="ctr" rtl="1"/>
            <a:endParaRPr lang="fa-IR" sz="1400" b="1" dirty="0">
              <a:solidFill>
                <a:schemeClr val="tx1"/>
              </a:solidFill>
              <a:latin typeface="A Iranian Sans" panose="01000500000000020002" pitchFamily="2" charset="-78"/>
              <a:cs typeface="A Iranian Sans" panose="01000500000000020002" pitchFamily="2" charset="-78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1F6C59A-DCC2-AA86-DAF2-A049154A75B0}"/>
              </a:ext>
            </a:extLst>
          </p:cNvPr>
          <p:cNvSpPr/>
          <p:nvPr/>
        </p:nvSpPr>
        <p:spPr>
          <a:xfrm rot="16200000">
            <a:off x="8913067" y="3964977"/>
            <a:ext cx="5113175" cy="672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</a:pPr>
            <a:r>
              <a:rPr lang="fa-IR" sz="16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اصلی‌ترین چالش در این کادر در حد یک خط بیان شود.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F63206-C1FA-831A-6447-445B3811F759}"/>
              </a:ext>
            </a:extLst>
          </p:cNvPr>
          <p:cNvSpPr/>
          <p:nvPr/>
        </p:nvSpPr>
        <p:spPr>
          <a:xfrm>
            <a:off x="11158650" y="280846"/>
            <a:ext cx="672867" cy="1398409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1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4DB05-1906-3E18-332C-34C5C6F9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548050" cy="365125"/>
          </a:xfrm>
        </p:spPr>
        <p:txBody>
          <a:bodyPr/>
          <a:lstStyle/>
          <a:p>
            <a:r>
              <a:rPr lang="fa-IR" dirty="0"/>
              <a:t>1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B043AD-7841-BA42-EB85-33B0BADFC742}"/>
              </a:ext>
            </a:extLst>
          </p:cNvPr>
          <p:cNvGrpSpPr/>
          <p:nvPr/>
        </p:nvGrpSpPr>
        <p:grpSpPr>
          <a:xfrm>
            <a:off x="510689" y="1737425"/>
            <a:ext cx="2156551" cy="1691575"/>
            <a:chOff x="553780" y="3520165"/>
            <a:chExt cx="2156551" cy="1691575"/>
          </a:xfrm>
          <a:solidFill>
            <a:srgbClr val="00B050"/>
          </a:solidFill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47C0B9D5-195B-BD4F-C741-E851556450D3}"/>
                </a:ext>
              </a:extLst>
            </p:cNvPr>
            <p:cNvSpPr/>
            <p:nvPr/>
          </p:nvSpPr>
          <p:spPr>
            <a:xfrm rot="8168507">
              <a:off x="1296026" y="3658800"/>
              <a:ext cx="1414305" cy="1414305"/>
            </a:xfrm>
            <a:prstGeom prst="halfFram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BF05F0B-FFD8-BED7-ABF7-CCBFC5F74EFE}"/>
                </a:ext>
              </a:extLst>
            </p:cNvPr>
            <p:cNvSpPr/>
            <p:nvPr/>
          </p:nvSpPr>
          <p:spPr>
            <a:xfrm>
              <a:off x="553780" y="3520165"/>
              <a:ext cx="1779373" cy="1691575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1"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Pinar-DS1-FD Medium" panose="020B0604020202020204" charset="-78"/>
                <a:cs typeface="Pinar-DS1-FD Medium" panose="020B0604020202020204" charset="-7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70ADBC-B3A0-5434-F594-AA4BF6B70044}"/>
              </a:ext>
            </a:extLst>
          </p:cNvPr>
          <p:cNvGrpSpPr/>
          <p:nvPr/>
        </p:nvGrpSpPr>
        <p:grpSpPr>
          <a:xfrm>
            <a:off x="3575297" y="1744823"/>
            <a:ext cx="2156551" cy="1691575"/>
            <a:chOff x="553780" y="3520165"/>
            <a:chExt cx="2156551" cy="1691575"/>
          </a:xfrm>
        </p:grpSpPr>
        <p:sp>
          <p:nvSpPr>
            <p:cNvPr id="26" name="Half Frame 25">
              <a:extLst>
                <a:ext uri="{FF2B5EF4-FFF2-40B4-BE49-F238E27FC236}">
                  <a16:creationId xmlns:a16="http://schemas.microsoft.com/office/drawing/2014/main" id="{10B9C8F9-6445-A156-CDE9-74C23CBB7EBF}"/>
                </a:ext>
              </a:extLst>
            </p:cNvPr>
            <p:cNvSpPr/>
            <p:nvPr/>
          </p:nvSpPr>
          <p:spPr>
            <a:xfrm rot="8168507">
              <a:off x="1296026" y="3658800"/>
              <a:ext cx="1414305" cy="1414305"/>
            </a:xfrm>
            <a:prstGeom prst="halfFram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77CF6C-D318-20BD-A20A-DB4A99DE6E8D}"/>
                </a:ext>
              </a:extLst>
            </p:cNvPr>
            <p:cNvSpPr/>
            <p:nvPr/>
          </p:nvSpPr>
          <p:spPr>
            <a:xfrm>
              <a:off x="553780" y="3520165"/>
              <a:ext cx="1779373" cy="169157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1">
                <a:lnSpc>
                  <a:spcPct val="150000"/>
                </a:lnSpc>
              </a:pPr>
              <a:endParaRPr lang="en-US" sz="1200" b="1" dirty="0">
                <a:solidFill>
                  <a:schemeClr val="bg1"/>
                </a:solidFill>
                <a:latin typeface="Pinar-DS1-FD Medium" panose="020B0604020202020204" charset="-78"/>
                <a:cs typeface="Pinar-DS1-FD Medium" panose="020B0604020202020204" charset="-7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9B045-265C-BD4B-3FA3-F755AFE759E3}"/>
              </a:ext>
            </a:extLst>
          </p:cNvPr>
          <p:cNvGrpSpPr/>
          <p:nvPr/>
        </p:nvGrpSpPr>
        <p:grpSpPr>
          <a:xfrm>
            <a:off x="6474094" y="1744823"/>
            <a:ext cx="2156551" cy="1691575"/>
            <a:chOff x="553780" y="3520165"/>
            <a:chExt cx="2156551" cy="1691575"/>
          </a:xfrm>
        </p:grpSpPr>
        <p:sp>
          <p:nvSpPr>
            <p:cNvPr id="29" name="Half Frame 28">
              <a:extLst>
                <a:ext uri="{FF2B5EF4-FFF2-40B4-BE49-F238E27FC236}">
                  <a16:creationId xmlns:a16="http://schemas.microsoft.com/office/drawing/2014/main" id="{7B5F73FC-9B8B-E5EA-179B-0DF2C83779B0}"/>
                </a:ext>
              </a:extLst>
            </p:cNvPr>
            <p:cNvSpPr/>
            <p:nvPr/>
          </p:nvSpPr>
          <p:spPr>
            <a:xfrm rot="8168507">
              <a:off x="1296026" y="3658800"/>
              <a:ext cx="1414305" cy="1414305"/>
            </a:xfrm>
            <a:prstGeom prst="halfFram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BEF352-79C3-9090-57B6-AB8C3EC51AF7}"/>
                </a:ext>
              </a:extLst>
            </p:cNvPr>
            <p:cNvSpPr/>
            <p:nvPr/>
          </p:nvSpPr>
          <p:spPr>
            <a:xfrm>
              <a:off x="553780" y="3520165"/>
              <a:ext cx="1779373" cy="16915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1">
                <a:lnSpc>
                  <a:spcPct val="150000"/>
                </a:lnSpc>
              </a:pPr>
              <a:endParaRPr lang="fa-IR" sz="1200" dirty="0">
                <a:latin typeface="Pinar-DS1-FD Medium" panose="020B0604020202020204" charset="-78"/>
                <a:cs typeface="Pinar-DS1-FD Medium" panose="020B0604020202020204" charset="-78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1899AB5-0CDC-7417-7F79-99A800D71D30}"/>
              </a:ext>
            </a:extLst>
          </p:cNvPr>
          <p:cNvSpPr/>
          <p:nvPr/>
        </p:nvSpPr>
        <p:spPr>
          <a:xfrm>
            <a:off x="9353846" y="1737424"/>
            <a:ext cx="1779373" cy="16915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1">
              <a:lnSpc>
                <a:spcPct val="150000"/>
              </a:lnSpc>
            </a:pPr>
            <a:endParaRPr lang="fa-IR" sz="1200" u="sng" dirty="0">
              <a:latin typeface="Pinar-DS1-FD Medium" panose="020B0604020202020204" charset="-78"/>
              <a:cs typeface="Pinar-DS1-FD Medium" panose="020B0604020202020204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29427C4-8DE6-DD10-2766-402EAE8D3BC4}"/>
              </a:ext>
            </a:extLst>
          </p:cNvPr>
          <p:cNvSpPr/>
          <p:nvPr/>
        </p:nvSpPr>
        <p:spPr>
          <a:xfrm>
            <a:off x="4496442" y="354081"/>
            <a:ext cx="2887415" cy="881557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1600" dirty="0">
                <a:solidFill>
                  <a:srgbClr val="001F5F"/>
                </a:solidFill>
                <a:latin typeface="Pinar-DS2-FD Black" pitchFamily="2" charset="-78"/>
                <a:cs typeface="Pinar-DS2-FD Black" pitchFamily="2" charset="-78"/>
              </a:rPr>
              <a:t>بیان مسئله</a:t>
            </a:r>
            <a:endParaRPr lang="en-US" sz="1600" dirty="0">
              <a:solidFill>
                <a:srgbClr val="001F5F"/>
              </a:solidFill>
              <a:latin typeface="Pinar-DS2-FD Black" pitchFamily="2" charset="-78"/>
              <a:cs typeface="Pinar-DS2-FD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315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704F7E-9C6C-D9C9-888D-9A3274E33296}"/>
              </a:ext>
            </a:extLst>
          </p:cNvPr>
          <p:cNvGrpSpPr/>
          <p:nvPr/>
        </p:nvGrpSpPr>
        <p:grpSpPr>
          <a:xfrm>
            <a:off x="11122594" y="425234"/>
            <a:ext cx="909748" cy="6721519"/>
            <a:chOff x="10911106" y="425234"/>
            <a:chExt cx="1121236" cy="6721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84E288-AC40-EB16-5C55-100C9B0D5B8D}"/>
                </a:ext>
              </a:extLst>
            </p:cNvPr>
            <p:cNvSpPr/>
            <p:nvPr/>
          </p:nvSpPr>
          <p:spPr>
            <a:xfrm rot="16200000">
              <a:off x="8761473" y="4038587"/>
              <a:ext cx="5257799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endParaRPr lang="fa-IR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56190BA-C7C4-6AD9-9CED-4FEBD8F09221}"/>
                </a:ext>
              </a:extLst>
            </p:cNvPr>
            <p:cNvSpPr/>
            <p:nvPr/>
          </p:nvSpPr>
          <p:spPr>
            <a:xfrm>
              <a:off x="10940719" y="425234"/>
              <a:ext cx="1091623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87B85F-184A-174F-664F-4C36B286B0DD}"/>
              </a:ext>
            </a:extLst>
          </p:cNvPr>
          <p:cNvGrpSpPr/>
          <p:nvPr/>
        </p:nvGrpSpPr>
        <p:grpSpPr>
          <a:xfrm>
            <a:off x="144417" y="2838653"/>
            <a:ext cx="1887247" cy="2399920"/>
            <a:chOff x="7069238" y="1724025"/>
            <a:chExt cx="2466923" cy="3060446"/>
          </a:xfrm>
          <a:solidFill>
            <a:srgbClr val="B7B7B7"/>
          </a:solidFill>
        </p:grpSpPr>
        <p:sp>
          <p:nvSpPr>
            <p:cNvPr id="11" name="Google Shape;558;p26">
              <a:extLst>
                <a:ext uri="{FF2B5EF4-FFF2-40B4-BE49-F238E27FC236}">
                  <a16:creationId xmlns:a16="http://schemas.microsoft.com/office/drawing/2014/main" id="{E45C92B4-7A15-4498-77D7-FA0774969FE1}"/>
                </a:ext>
              </a:extLst>
            </p:cNvPr>
            <p:cNvSpPr/>
            <p:nvPr/>
          </p:nvSpPr>
          <p:spPr>
            <a:xfrm>
              <a:off x="7069238" y="1724025"/>
              <a:ext cx="2466923" cy="3060446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7" y="30004"/>
                  </a:cubicBezTo>
                  <a:cubicBezTo>
                    <a:pt x="1810" y="30004"/>
                    <a:pt x="2322" y="29480"/>
                    <a:pt x="2322" y="28837"/>
                  </a:cubicBezTo>
                  <a:cubicBezTo>
                    <a:pt x="2322" y="14216"/>
                    <a:pt x="14217" y="2322"/>
                    <a:pt x="28838" y="2322"/>
                  </a:cubicBezTo>
                  <a:cubicBezTo>
                    <a:pt x="43458" y="2322"/>
                    <a:pt x="55353" y="14216"/>
                    <a:pt x="55353" y="28837"/>
                  </a:cubicBezTo>
                  <a:cubicBezTo>
                    <a:pt x="55353" y="43458"/>
                    <a:pt x="43458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82"/>
                  </a:lnTo>
                  <a:lnTo>
                    <a:pt x="22992" y="61603"/>
                  </a:lnTo>
                  <a:cubicBezTo>
                    <a:pt x="22765" y="61371"/>
                    <a:pt x="22471" y="61255"/>
                    <a:pt x="22175" y="61255"/>
                  </a:cubicBezTo>
                  <a:cubicBezTo>
                    <a:pt x="21878" y="61255"/>
                    <a:pt x="21581" y="61371"/>
                    <a:pt x="21349" y="61603"/>
                  </a:cubicBezTo>
                  <a:cubicBezTo>
                    <a:pt x="20896" y="62056"/>
                    <a:pt x="20896" y="62782"/>
                    <a:pt x="21349" y="63234"/>
                  </a:cubicBezTo>
                  <a:lnTo>
                    <a:pt x="28016" y="69902"/>
                  </a:lnTo>
                  <a:cubicBezTo>
                    <a:pt x="28242" y="70128"/>
                    <a:pt x="28540" y="70235"/>
                    <a:pt x="28838" y="70235"/>
                  </a:cubicBezTo>
                  <a:cubicBezTo>
                    <a:pt x="29135" y="70235"/>
                    <a:pt x="29421" y="70128"/>
                    <a:pt x="29659" y="69902"/>
                  </a:cubicBezTo>
                  <a:lnTo>
                    <a:pt x="36315" y="63234"/>
                  </a:lnTo>
                  <a:cubicBezTo>
                    <a:pt x="36767" y="62782"/>
                    <a:pt x="36767" y="62056"/>
                    <a:pt x="36315" y="61603"/>
                  </a:cubicBezTo>
                  <a:cubicBezTo>
                    <a:pt x="36089" y="61371"/>
                    <a:pt x="35791" y="61255"/>
                    <a:pt x="35493" y="61255"/>
                  </a:cubicBezTo>
                  <a:cubicBezTo>
                    <a:pt x="35196" y="61255"/>
                    <a:pt x="34898" y="61371"/>
                    <a:pt x="34672" y="61603"/>
                  </a:cubicBezTo>
                  <a:lnTo>
                    <a:pt x="29993" y="66270"/>
                  </a:lnTo>
                  <a:lnTo>
                    <a:pt x="29993" y="57650"/>
                  </a:lnTo>
                  <a:cubicBezTo>
                    <a:pt x="45363" y="57031"/>
                    <a:pt x="57675" y="44351"/>
                    <a:pt x="57675" y="28837"/>
                  </a:cubicBezTo>
                  <a:cubicBezTo>
                    <a:pt x="57675" y="12942"/>
                    <a:pt x="44732" y="0"/>
                    <a:pt x="288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inar-DS2-FD Regular" panose="02000000000000000000" pitchFamily="2" charset="-78"/>
              </a:endParaRPr>
            </a:p>
          </p:txBody>
        </p:sp>
        <p:sp>
          <p:nvSpPr>
            <p:cNvPr id="12" name="Google Shape;559;p26">
              <a:extLst>
                <a:ext uri="{FF2B5EF4-FFF2-40B4-BE49-F238E27FC236}">
                  <a16:creationId xmlns:a16="http://schemas.microsoft.com/office/drawing/2014/main" id="{4EF33DC2-9A30-C253-A390-CA4BF6BDEFE1}"/>
                </a:ext>
              </a:extLst>
            </p:cNvPr>
            <p:cNvSpPr/>
            <p:nvPr/>
          </p:nvSpPr>
          <p:spPr>
            <a:xfrm>
              <a:off x="7465442" y="2127648"/>
              <a:ext cx="1674513" cy="1705825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5" y="39148"/>
                    <a:pt x="39148" y="30385"/>
                    <a:pt x="39148" y="19574"/>
                  </a:cubicBezTo>
                  <a:cubicBezTo>
                    <a:pt x="39148" y="8763"/>
                    <a:pt x="30385" y="0"/>
                    <a:pt x="19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defTabSz="457200" rtl="1">
                <a:defRPr/>
              </a:pPr>
              <a:endParaRPr lang="fa-IR" sz="1600" b="1" dirty="0">
                <a:latin typeface="Pinar-DS2-FD Bold" panose="02000000000000000000" pitchFamily="2" charset="-78"/>
                <a:ea typeface="Fira Sans Extra Condensed Medium"/>
                <a:cs typeface="Pinar-DS2-FD Bold" panose="02000000000000000000" pitchFamily="2" charset="-78"/>
                <a:sym typeface="Fira Sans Extra Condensed Medium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0F5628-34E7-4B70-5802-44BEF39EC31A}"/>
              </a:ext>
            </a:extLst>
          </p:cNvPr>
          <p:cNvGrpSpPr/>
          <p:nvPr/>
        </p:nvGrpSpPr>
        <p:grpSpPr>
          <a:xfrm>
            <a:off x="2107155" y="2844874"/>
            <a:ext cx="1882355" cy="2393699"/>
            <a:chOff x="4699624" y="1724025"/>
            <a:chExt cx="2466923" cy="3060446"/>
          </a:xfrm>
          <a:solidFill>
            <a:srgbClr val="165113"/>
          </a:solidFill>
        </p:grpSpPr>
        <p:sp>
          <p:nvSpPr>
            <p:cNvPr id="14" name="Google Shape;563;p26">
              <a:extLst>
                <a:ext uri="{FF2B5EF4-FFF2-40B4-BE49-F238E27FC236}">
                  <a16:creationId xmlns:a16="http://schemas.microsoft.com/office/drawing/2014/main" id="{993E5A4F-EAD3-C7C2-A47A-FB8618F911E9}"/>
                </a:ext>
              </a:extLst>
            </p:cNvPr>
            <p:cNvSpPr/>
            <p:nvPr/>
          </p:nvSpPr>
          <p:spPr>
            <a:xfrm>
              <a:off x="4699624" y="1724025"/>
              <a:ext cx="2466923" cy="3060446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35"/>
                  </a:lnTo>
                  <a:lnTo>
                    <a:pt x="23039" y="61603"/>
                  </a:lnTo>
                  <a:cubicBezTo>
                    <a:pt x="22813" y="61371"/>
                    <a:pt x="22516" y="61255"/>
                    <a:pt x="22218" y="61255"/>
                  </a:cubicBezTo>
                  <a:cubicBezTo>
                    <a:pt x="21920" y="61255"/>
                    <a:pt x="21623" y="61371"/>
                    <a:pt x="21396" y="61603"/>
                  </a:cubicBezTo>
                  <a:cubicBezTo>
                    <a:pt x="20944" y="62056"/>
                    <a:pt x="20944" y="62782"/>
                    <a:pt x="21396" y="63234"/>
                  </a:cubicBezTo>
                  <a:lnTo>
                    <a:pt x="28052" y="69902"/>
                  </a:lnTo>
                  <a:cubicBezTo>
                    <a:pt x="28266" y="70116"/>
                    <a:pt x="28564" y="70235"/>
                    <a:pt x="28874" y="70235"/>
                  </a:cubicBezTo>
                  <a:cubicBezTo>
                    <a:pt x="29183" y="70235"/>
                    <a:pt x="29481" y="70116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8" y="61603"/>
                  </a:cubicBezTo>
                  <a:lnTo>
                    <a:pt x="29993" y="66318"/>
                  </a:lnTo>
                  <a:lnTo>
                    <a:pt x="29993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33" y="0"/>
                    <a:pt x="288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inar-DS2-FD Regular" panose="02000000000000000000" pitchFamily="2" charset="-78"/>
              </a:endParaRPr>
            </a:p>
          </p:txBody>
        </p:sp>
        <p:sp>
          <p:nvSpPr>
            <p:cNvPr id="15" name="Google Shape;564;p26">
              <a:extLst>
                <a:ext uri="{FF2B5EF4-FFF2-40B4-BE49-F238E27FC236}">
                  <a16:creationId xmlns:a16="http://schemas.microsoft.com/office/drawing/2014/main" id="{058B1B40-5C85-49B4-0626-3ABDAC932386}"/>
                </a:ext>
              </a:extLst>
            </p:cNvPr>
            <p:cNvSpPr/>
            <p:nvPr/>
          </p:nvSpPr>
          <p:spPr>
            <a:xfrm>
              <a:off x="5095828" y="2127648"/>
              <a:ext cx="1674513" cy="1705825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defTabSz="457200" rtl="1">
                <a:lnSpc>
                  <a:spcPct val="150000"/>
                </a:lnSpc>
                <a:defRPr/>
              </a:pPr>
              <a:endParaRPr lang="fa-IR" sz="1600" b="1" dirty="0">
                <a:solidFill>
                  <a:schemeClr val="bg1"/>
                </a:solidFill>
                <a:latin typeface="Pinar-DS2-FD Bold" panose="02000000000000000000" pitchFamily="2" charset="-78"/>
                <a:ea typeface="Fira Sans Extra Condensed Medium"/>
                <a:cs typeface="Pinar-DS2-FD Bold" panose="02000000000000000000" pitchFamily="2" charset="-78"/>
                <a:sym typeface="Fira Sans Extra Condensed Medium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E0B080-13E6-68EE-A527-EFC275C71762}"/>
              </a:ext>
            </a:extLst>
          </p:cNvPr>
          <p:cNvGrpSpPr/>
          <p:nvPr/>
        </p:nvGrpSpPr>
        <p:grpSpPr>
          <a:xfrm>
            <a:off x="4066482" y="2845505"/>
            <a:ext cx="1923918" cy="2446553"/>
            <a:chOff x="2332062" y="1724025"/>
            <a:chExt cx="2466923" cy="3060446"/>
          </a:xfrm>
          <a:gradFill>
            <a:gsLst>
              <a:gs pos="0">
                <a:srgbClr val="05A5E3"/>
              </a:gs>
              <a:gs pos="100000">
                <a:srgbClr val="215BA7"/>
              </a:gs>
            </a:gsLst>
            <a:path path="circle">
              <a:fillToRect r="100000" b="100000"/>
            </a:path>
          </a:gradFill>
        </p:grpSpPr>
        <p:sp>
          <p:nvSpPr>
            <p:cNvPr id="17" name="Google Shape;568;p26">
              <a:extLst>
                <a:ext uri="{FF2B5EF4-FFF2-40B4-BE49-F238E27FC236}">
                  <a16:creationId xmlns:a16="http://schemas.microsoft.com/office/drawing/2014/main" id="{680A14D7-6DE4-F3BB-D18A-0F720B8614CE}"/>
                </a:ext>
              </a:extLst>
            </p:cNvPr>
            <p:cNvSpPr/>
            <p:nvPr/>
          </p:nvSpPr>
          <p:spPr>
            <a:xfrm>
              <a:off x="2728267" y="2127648"/>
              <a:ext cx="1674513" cy="1705825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00D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defTabSz="457200" rtl="1">
                <a:defRPr/>
              </a:pPr>
              <a:endParaRPr lang="fa-IR" sz="1600" dirty="0">
                <a:solidFill>
                  <a:schemeClr val="bg1"/>
                </a:solidFill>
                <a:latin typeface="Pinar-DS2-FD Bold" panose="02000000000000000000" pitchFamily="2" charset="-78"/>
                <a:ea typeface="Fira Sans Extra Condensed Medium"/>
                <a:cs typeface="Pinar-DS2-FD Bold" panose="02000000000000000000" pitchFamily="2" charset="-78"/>
                <a:sym typeface="Fira Sans Extra Condensed Medium"/>
              </a:endParaRPr>
            </a:p>
          </p:txBody>
        </p:sp>
        <p:sp>
          <p:nvSpPr>
            <p:cNvPr id="18" name="Google Shape;569;p26">
              <a:extLst>
                <a:ext uri="{FF2B5EF4-FFF2-40B4-BE49-F238E27FC236}">
                  <a16:creationId xmlns:a16="http://schemas.microsoft.com/office/drawing/2014/main" id="{9B5FFFAC-53E0-2E9C-F0F9-175E676CA812}"/>
                </a:ext>
              </a:extLst>
            </p:cNvPr>
            <p:cNvSpPr/>
            <p:nvPr/>
          </p:nvSpPr>
          <p:spPr>
            <a:xfrm>
              <a:off x="2332062" y="1724025"/>
              <a:ext cx="2466923" cy="3060446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00D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inar-DS2-FD Regular" panose="02000000000000000000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9D2368-973B-7FF3-A669-48A40AC64D6B}"/>
              </a:ext>
            </a:extLst>
          </p:cNvPr>
          <p:cNvGrpSpPr/>
          <p:nvPr/>
        </p:nvGrpSpPr>
        <p:grpSpPr>
          <a:xfrm>
            <a:off x="6029517" y="2811321"/>
            <a:ext cx="1950800" cy="2480737"/>
            <a:chOff x="2332062" y="1724025"/>
            <a:chExt cx="2466923" cy="3060446"/>
          </a:xfrm>
          <a:solidFill>
            <a:srgbClr val="001F5F"/>
          </a:solidFill>
        </p:grpSpPr>
        <p:sp>
          <p:nvSpPr>
            <p:cNvPr id="23" name="Google Shape;568;p26">
              <a:extLst>
                <a:ext uri="{FF2B5EF4-FFF2-40B4-BE49-F238E27FC236}">
                  <a16:creationId xmlns:a16="http://schemas.microsoft.com/office/drawing/2014/main" id="{E54A7A69-EE4B-E04A-335C-EE5ABA5D7507}"/>
                </a:ext>
              </a:extLst>
            </p:cNvPr>
            <p:cNvSpPr/>
            <p:nvPr/>
          </p:nvSpPr>
          <p:spPr>
            <a:xfrm>
              <a:off x="2728267" y="2127648"/>
              <a:ext cx="1674513" cy="1705825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defTabSz="457200" rtl="1">
                <a:lnSpc>
                  <a:spcPct val="150000"/>
                </a:lnSpc>
                <a:defRPr/>
              </a:pPr>
              <a:endParaRPr lang="fa-IR" sz="1600" b="1" dirty="0">
                <a:solidFill>
                  <a:schemeClr val="bg1"/>
                </a:solidFill>
                <a:latin typeface="Pinar-DS2-FD Bold" panose="02000000000000000000" pitchFamily="2" charset="-78"/>
                <a:ea typeface="Fira Sans Extra Condensed Medium"/>
                <a:cs typeface="Pinar-DS2-FD Bold" panose="02000000000000000000" pitchFamily="2" charset="-78"/>
                <a:sym typeface="Fira Sans Extra Condensed Medium"/>
              </a:endParaRPr>
            </a:p>
          </p:txBody>
        </p:sp>
        <p:sp>
          <p:nvSpPr>
            <p:cNvPr id="24" name="Google Shape;569;p26">
              <a:extLst>
                <a:ext uri="{FF2B5EF4-FFF2-40B4-BE49-F238E27FC236}">
                  <a16:creationId xmlns:a16="http://schemas.microsoft.com/office/drawing/2014/main" id="{A9BA6F71-5288-AF53-D17B-FDCE60864451}"/>
                </a:ext>
              </a:extLst>
            </p:cNvPr>
            <p:cNvSpPr/>
            <p:nvPr/>
          </p:nvSpPr>
          <p:spPr>
            <a:xfrm>
              <a:off x="2332062" y="1724025"/>
              <a:ext cx="2466923" cy="3060446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inar-DS2-FD Regular" panose="02000000000000000000" pitchFamily="2" charset="-78"/>
              </a:endParaRPr>
            </a:p>
          </p:txBody>
        </p:sp>
      </p:grpSp>
      <p:sp>
        <p:nvSpPr>
          <p:cNvPr id="26" name="Rounded Rectangle 68">
            <a:extLst>
              <a:ext uri="{FF2B5EF4-FFF2-40B4-BE49-F238E27FC236}">
                <a16:creationId xmlns:a16="http://schemas.microsoft.com/office/drawing/2014/main" id="{AA342F8D-E0AE-5613-EAE0-D7607BA2EEE5}"/>
              </a:ext>
            </a:extLst>
          </p:cNvPr>
          <p:cNvSpPr/>
          <p:nvPr/>
        </p:nvSpPr>
        <p:spPr>
          <a:xfrm>
            <a:off x="6220885" y="5303674"/>
            <a:ext cx="1557075" cy="8422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200" b="1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27" name="Rounded Rectangle 68">
            <a:extLst>
              <a:ext uri="{FF2B5EF4-FFF2-40B4-BE49-F238E27FC236}">
                <a16:creationId xmlns:a16="http://schemas.microsoft.com/office/drawing/2014/main" id="{5A1D9FF2-CAC4-A9D6-0E36-F4A287E75CE5}"/>
              </a:ext>
            </a:extLst>
          </p:cNvPr>
          <p:cNvSpPr/>
          <p:nvPr/>
        </p:nvSpPr>
        <p:spPr>
          <a:xfrm>
            <a:off x="4309939" y="5303674"/>
            <a:ext cx="1405832" cy="8190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D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200" b="1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28" name="Rounded Rectangle 67">
            <a:extLst>
              <a:ext uri="{FF2B5EF4-FFF2-40B4-BE49-F238E27FC236}">
                <a16:creationId xmlns:a16="http://schemas.microsoft.com/office/drawing/2014/main" id="{A07F969A-10AF-1035-F9C0-E8E0C365A748}"/>
              </a:ext>
            </a:extLst>
          </p:cNvPr>
          <p:cNvSpPr/>
          <p:nvPr/>
        </p:nvSpPr>
        <p:spPr>
          <a:xfrm>
            <a:off x="2376310" y="5293597"/>
            <a:ext cx="1426800" cy="8190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165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200" b="1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BE351CF-D2B5-A496-42BC-A58DEEE5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1" y="2793"/>
            <a:ext cx="2548813" cy="365125"/>
          </a:xfrm>
        </p:spPr>
        <p:txBody>
          <a:bodyPr/>
          <a:lstStyle/>
          <a:p>
            <a:r>
              <a:rPr lang="fa-IR" dirty="0"/>
              <a:t>2</a:t>
            </a:r>
            <a:endParaRPr lang="en-US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93196E3B-BA08-257D-1165-B88B38F6CCA2}"/>
              </a:ext>
            </a:extLst>
          </p:cNvPr>
          <p:cNvSpPr/>
          <p:nvPr/>
        </p:nvSpPr>
        <p:spPr>
          <a:xfrm>
            <a:off x="48197" y="5292058"/>
            <a:ext cx="2021114" cy="8190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200" b="1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784F14FA-58E1-7585-DAEC-B62C8CC5EA6C}"/>
              </a:ext>
            </a:extLst>
          </p:cNvPr>
          <p:cNvSpPr/>
          <p:nvPr/>
        </p:nvSpPr>
        <p:spPr>
          <a:xfrm>
            <a:off x="4036954" y="138903"/>
            <a:ext cx="4378798" cy="606448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50800" dir="5400000" sx="98000" sy="98000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4F3DA-8014-BBE3-AEBF-5C335E58FF2C}"/>
              </a:ext>
            </a:extLst>
          </p:cNvPr>
          <p:cNvSpPr txBox="1"/>
          <p:nvPr/>
        </p:nvSpPr>
        <p:spPr>
          <a:xfrm>
            <a:off x="2446790" y="113006"/>
            <a:ext cx="7572602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00B050"/>
                </a:solidFill>
                <a:latin typeface="Pinar-DS2-FD ExtraBold" pitchFamily="2" charset="-78"/>
                <a:cs typeface="Pinar-DS2-FD ExtraBold" pitchFamily="2" charset="-78"/>
              </a:rPr>
              <a:t>معرفی محصول (راهکار)</a:t>
            </a:r>
            <a:endParaRPr lang="en-US" sz="2400" dirty="0">
              <a:ln w="0"/>
              <a:solidFill>
                <a:srgbClr val="00B05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447A65-F3B5-8D9B-CF7A-C57DB3AFD4A0}"/>
              </a:ext>
            </a:extLst>
          </p:cNvPr>
          <p:cNvSpPr/>
          <p:nvPr/>
        </p:nvSpPr>
        <p:spPr>
          <a:xfrm>
            <a:off x="291669" y="1384554"/>
            <a:ext cx="10487083" cy="1096645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397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38F6C1-ABD6-3BD6-5DBB-9A1ACD37623F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کوتاه و مختصر بیان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35104EDF-19D8-0CF6-2686-C21E5B7E2982}"/>
              </a:ext>
            </a:extLst>
          </p:cNvPr>
          <p:cNvSpPr/>
          <p:nvPr/>
        </p:nvSpPr>
        <p:spPr>
          <a:xfrm>
            <a:off x="10212149" y="3776317"/>
            <a:ext cx="1589049" cy="1096645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2000" dirty="0">
                <a:solidFill>
                  <a:srgbClr val="001F5F"/>
                </a:solidFill>
                <a:latin typeface="Pinar-DS2-FD Black" pitchFamily="2" charset="-78"/>
                <a:cs typeface="Pinar-DS2-FD Black" pitchFamily="2" charset="-78"/>
              </a:rPr>
              <a:t>ویژگی‌ها</a:t>
            </a:r>
            <a:endParaRPr lang="en-US" sz="1600" dirty="0">
              <a:solidFill>
                <a:srgbClr val="001F5F"/>
              </a:solidFill>
              <a:latin typeface="Pinar-DS2-FD Black" pitchFamily="2" charset="-78"/>
              <a:cs typeface="Pinar-DS2-FD Black" pitchFamily="2" charset="-7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7BAE1-3AD2-C1F7-C36E-91939C88CA7F}"/>
              </a:ext>
            </a:extLst>
          </p:cNvPr>
          <p:cNvGrpSpPr/>
          <p:nvPr/>
        </p:nvGrpSpPr>
        <p:grpSpPr>
          <a:xfrm>
            <a:off x="8113432" y="2860542"/>
            <a:ext cx="1882355" cy="2393699"/>
            <a:chOff x="4699624" y="1724025"/>
            <a:chExt cx="2466923" cy="3060446"/>
          </a:xfrm>
          <a:solidFill>
            <a:srgbClr val="165113"/>
          </a:solidFill>
        </p:grpSpPr>
        <p:sp>
          <p:nvSpPr>
            <p:cNvPr id="37" name="Google Shape;563;p26">
              <a:extLst>
                <a:ext uri="{FF2B5EF4-FFF2-40B4-BE49-F238E27FC236}">
                  <a16:creationId xmlns:a16="http://schemas.microsoft.com/office/drawing/2014/main" id="{F754D27B-F253-B597-8DD5-A2E585C8F2D3}"/>
                </a:ext>
              </a:extLst>
            </p:cNvPr>
            <p:cNvSpPr/>
            <p:nvPr/>
          </p:nvSpPr>
          <p:spPr>
            <a:xfrm>
              <a:off x="4699624" y="1724025"/>
              <a:ext cx="2466923" cy="3060446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35"/>
                  </a:lnTo>
                  <a:lnTo>
                    <a:pt x="23039" y="61603"/>
                  </a:lnTo>
                  <a:cubicBezTo>
                    <a:pt x="22813" y="61371"/>
                    <a:pt x="22516" y="61255"/>
                    <a:pt x="22218" y="61255"/>
                  </a:cubicBezTo>
                  <a:cubicBezTo>
                    <a:pt x="21920" y="61255"/>
                    <a:pt x="21623" y="61371"/>
                    <a:pt x="21396" y="61603"/>
                  </a:cubicBezTo>
                  <a:cubicBezTo>
                    <a:pt x="20944" y="62056"/>
                    <a:pt x="20944" y="62782"/>
                    <a:pt x="21396" y="63234"/>
                  </a:cubicBezTo>
                  <a:lnTo>
                    <a:pt x="28052" y="69902"/>
                  </a:lnTo>
                  <a:cubicBezTo>
                    <a:pt x="28266" y="70116"/>
                    <a:pt x="28564" y="70235"/>
                    <a:pt x="28874" y="70235"/>
                  </a:cubicBezTo>
                  <a:cubicBezTo>
                    <a:pt x="29183" y="70235"/>
                    <a:pt x="29481" y="70116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8" y="61603"/>
                  </a:cubicBezTo>
                  <a:lnTo>
                    <a:pt x="29993" y="66318"/>
                  </a:lnTo>
                  <a:lnTo>
                    <a:pt x="29993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33" y="0"/>
                    <a:pt x="288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inar-DS2-FD Regular" panose="02000000000000000000" pitchFamily="2" charset="-78"/>
              </a:endParaRPr>
            </a:p>
          </p:txBody>
        </p:sp>
        <p:sp>
          <p:nvSpPr>
            <p:cNvPr id="38" name="Google Shape;564;p26">
              <a:extLst>
                <a:ext uri="{FF2B5EF4-FFF2-40B4-BE49-F238E27FC236}">
                  <a16:creationId xmlns:a16="http://schemas.microsoft.com/office/drawing/2014/main" id="{CDC0DD08-DEA1-1BC7-AFFA-A64F44C18262}"/>
                </a:ext>
              </a:extLst>
            </p:cNvPr>
            <p:cNvSpPr/>
            <p:nvPr/>
          </p:nvSpPr>
          <p:spPr>
            <a:xfrm>
              <a:off x="5095828" y="2127648"/>
              <a:ext cx="1674513" cy="1705825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defTabSz="457200" rtl="1">
                <a:lnSpc>
                  <a:spcPct val="150000"/>
                </a:lnSpc>
                <a:defRPr/>
              </a:pPr>
              <a:endParaRPr lang="fa-IR" sz="1600" b="1" dirty="0">
                <a:solidFill>
                  <a:schemeClr val="bg1"/>
                </a:solidFill>
                <a:latin typeface="Pinar-DS2-FD Bold" panose="02000000000000000000" pitchFamily="2" charset="-78"/>
                <a:ea typeface="Fira Sans Extra Condensed Medium"/>
                <a:cs typeface="Pinar-DS2-FD Bold" panose="02000000000000000000" pitchFamily="2" charset="-78"/>
                <a:sym typeface="Fira Sans Extra Condensed Medium"/>
              </a:endParaRPr>
            </a:p>
          </p:txBody>
        </p:sp>
      </p:grpSp>
      <p:sp>
        <p:nvSpPr>
          <p:cNvPr id="39" name="Rounded Rectangle 67">
            <a:extLst>
              <a:ext uri="{FF2B5EF4-FFF2-40B4-BE49-F238E27FC236}">
                <a16:creationId xmlns:a16="http://schemas.microsoft.com/office/drawing/2014/main" id="{C1B51B18-8298-EF6C-93C5-B01243428B3B}"/>
              </a:ext>
            </a:extLst>
          </p:cNvPr>
          <p:cNvSpPr/>
          <p:nvPr/>
        </p:nvSpPr>
        <p:spPr>
          <a:xfrm>
            <a:off x="8382587" y="5309265"/>
            <a:ext cx="1426800" cy="8190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165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sz="1200" b="1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214997-C559-96CF-FC64-640577F0E8F5}"/>
              </a:ext>
            </a:extLst>
          </p:cNvPr>
          <p:cNvSpPr/>
          <p:nvPr/>
        </p:nvSpPr>
        <p:spPr>
          <a:xfrm>
            <a:off x="11146199" y="425231"/>
            <a:ext cx="886143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2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38D73-48DC-A8D6-9E8F-3A09F63880E2}"/>
              </a:ext>
            </a:extLst>
          </p:cNvPr>
          <p:cNvSpPr/>
          <p:nvPr/>
        </p:nvSpPr>
        <p:spPr>
          <a:xfrm rot="16200000">
            <a:off x="10389254" y="2703397"/>
            <a:ext cx="2255045" cy="76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معرفی محصول</a:t>
            </a:r>
          </a:p>
        </p:txBody>
      </p:sp>
    </p:spTree>
    <p:extLst>
      <p:ext uri="{BB962C8B-B14F-4D97-AF65-F5344CB8AC3E}">
        <p14:creationId xmlns:p14="http://schemas.microsoft.com/office/powerpoint/2010/main" val="313911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2200F-CA6F-2B3D-37E2-CDB460686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44299D-FBBA-96BA-4DF9-53BCC0625308}"/>
              </a:ext>
            </a:extLst>
          </p:cNvPr>
          <p:cNvGrpSpPr/>
          <p:nvPr/>
        </p:nvGrpSpPr>
        <p:grpSpPr>
          <a:xfrm>
            <a:off x="11058460" y="425234"/>
            <a:ext cx="973882" cy="6721519"/>
            <a:chOff x="10911106" y="425234"/>
            <a:chExt cx="1121236" cy="6721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BDDCCA-97BC-0CDA-903A-07A0E65851A4}"/>
                </a:ext>
              </a:extLst>
            </p:cNvPr>
            <p:cNvSpPr/>
            <p:nvPr/>
          </p:nvSpPr>
          <p:spPr>
            <a:xfrm rot="16200000">
              <a:off x="8761473" y="4038587"/>
              <a:ext cx="5257799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endParaRPr lang="fa-IR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E80CD8E-4210-05B9-DDE3-C026A186C879}"/>
                </a:ext>
              </a:extLst>
            </p:cNvPr>
            <p:cNvSpPr/>
            <p:nvPr/>
          </p:nvSpPr>
          <p:spPr>
            <a:xfrm>
              <a:off x="10940719" y="425234"/>
              <a:ext cx="1091623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141E9BE-A1BF-B158-003E-106AE374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1" y="2793"/>
            <a:ext cx="2623457" cy="365125"/>
          </a:xfrm>
        </p:spPr>
        <p:txBody>
          <a:bodyPr/>
          <a:lstStyle/>
          <a:p>
            <a:r>
              <a:rPr lang="fa-IR" dirty="0"/>
              <a:t>3</a:t>
            </a:r>
            <a:endParaRPr lang="en-US" dirty="0"/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A6A0DE38-5871-BD6A-B68B-63A087C9AF56}"/>
              </a:ext>
            </a:extLst>
          </p:cNvPr>
          <p:cNvSpPr/>
          <p:nvPr/>
        </p:nvSpPr>
        <p:spPr>
          <a:xfrm>
            <a:off x="4657867" y="149166"/>
            <a:ext cx="3366634" cy="574267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50800" dir="5400000" sx="98000" sy="98000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77CBAB-9400-D7EE-8249-327DB2FCD7C9}"/>
              </a:ext>
            </a:extLst>
          </p:cNvPr>
          <p:cNvSpPr txBox="1"/>
          <p:nvPr/>
        </p:nvSpPr>
        <p:spPr>
          <a:xfrm>
            <a:off x="4657867" y="125152"/>
            <a:ext cx="3366634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003900"/>
                </a:solidFill>
                <a:latin typeface="Pinar-DS2-FD ExtraBold" pitchFamily="2" charset="-78"/>
                <a:cs typeface="Pinar-DS2-FD ExtraBold" pitchFamily="2" charset="-78"/>
              </a:rPr>
              <a:t>اهداف اصلی</a:t>
            </a:r>
            <a:endParaRPr lang="en-US" sz="2400" dirty="0">
              <a:ln w="0"/>
              <a:solidFill>
                <a:srgbClr val="00390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DCDDE-9BDF-6420-B27A-522D6CE553C0}"/>
              </a:ext>
            </a:extLst>
          </p:cNvPr>
          <p:cNvSpPr/>
          <p:nvPr/>
        </p:nvSpPr>
        <p:spPr>
          <a:xfrm>
            <a:off x="11084181" y="425234"/>
            <a:ext cx="948161" cy="146372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3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861E1-FF1F-B391-0A00-75B6E91F1319}"/>
              </a:ext>
            </a:extLst>
          </p:cNvPr>
          <p:cNvSpPr/>
          <p:nvPr/>
        </p:nvSpPr>
        <p:spPr>
          <a:xfrm rot="16200000">
            <a:off x="10407926" y="2731377"/>
            <a:ext cx="2208392" cy="757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اهداف اصلی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28520CA-37D0-AE0D-146B-A23BAD271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147152"/>
              </p:ext>
            </p:extLst>
          </p:nvPr>
        </p:nvGraphicFramePr>
        <p:xfrm>
          <a:off x="1973678" y="1157094"/>
          <a:ext cx="85818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416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704F7E-9C6C-D9C9-888D-9A3274E33296}"/>
              </a:ext>
            </a:extLst>
          </p:cNvPr>
          <p:cNvGrpSpPr/>
          <p:nvPr/>
        </p:nvGrpSpPr>
        <p:grpSpPr>
          <a:xfrm>
            <a:off x="11058460" y="425234"/>
            <a:ext cx="973882" cy="6721519"/>
            <a:chOff x="10911106" y="425234"/>
            <a:chExt cx="1121236" cy="6721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84E288-AC40-EB16-5C55-100C9B0D5B8D}"/>
                </a:ext>
              </a:extLst>
            </p:cNvPr>
            <p:cNvSpPr/>
            <p:nvPr/>
          </p:nvSpPr>
          <p:spPr>
            <a:xfrm rot="16200000">
              <a:off x="8761473" y="4038587"/>
              <a:ext cx="5257799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endParaRPr lang="fa-IR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56190BA-C7C4-6AD9-9CED-4FEBD8F09221}"/>
                </a:ext>
              </a:extLst>
            </p:cNvPr>
            <p:cNvSpPr/>
            <p:nvPr/>
          </p:nvSpPr>
          <p:spPr>
            <a:xfrm>
              <a:off x="10940719" y="425234"/>
              <a:ext cx="1091623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BE351CF-D2B5-A496-42BC-A58DEEE5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76804" cy="365125"/>
          </a:xfrm>
        </p:spPr>
        <p:txBody>
          <a:bodyPr/>
          <a:lstStyle/>
          <a:p>
            <a:r>
              <a:rPr lang="fa-IR" dirty="0"/>
              <a:t>4</a:t>
            </a:r>
            <a:endParaRPr lang="en-US" dirty="0"/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784F14FA-58E1-7585-DAEC-B62C8CC5EA6C}"/>
              </a:ext>
            </a:extLst>
          </p:cNvPr>
          <p:cNvSpPr/>
          <p:nvPr/>
        </p:nvSpPr>
        <p:spPr>
          <a:xfrm>
            <a:off x="4320073" y="149166"/>
            <a:ext cx="3983210" cy="574267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50800" dir="5400000" sx="98000" sy="98000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4F3DA-8014-BBE3-AEBF-5C335E58FF2C}"/>
              </a:ext>
            </a:extLst>
          </p:cNvPr>
          <p:cNvSpPr txBox="1"/>
          <p:nvPr/>
        </p:nvSpPr>
        <p:spPr>
          <a:xfrm>
            <a:off x="4657867" y="125152"/>
            <a:ext cx="3366634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003900"/>
                </a:solidFill>
                <a:latin typeface="Pinar-DS2-FD ExtraBold" pitchFamily="2" charset="-78"/>
                <a:cs typeface="Pinar-DS2-FD ExtraBold" pitchFamily="2" charset="-78"/>
              </a:rPr>
              <a:t>مأموریت و اثرات اجتماعی</a:t>
            </a:r>
            <a:endParaRPr lang="en-US" sz="2400" dirty="0">
              <a:ln w="0"/>
              <a:solidFill>
                <a:srgbClr val="00390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447A65-F3B5-8D9B-CF7A-C57DB3AFD4A0}"/>
              </a:ext>
            </a:extLst>
          </p:cNvPr>
          <p:cNvSpPr/>
          <p:nvPr/>
        </p:nvSpPr>
        <p:spPr>
          <a:xfrm>
            <a:off x="1898916" y="1888954"/>
            <a:ext cx="7233416" cy="489441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397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400" b="1" dirty="0">
                <a:solidFill>
                  <a:schemeClr val="tx1"/>
                </a:solidFill>
                <a:latin typeface="A Iranian Sans" panose="01000500000000020002" pitchFamily="2" charset="-78"/>
                <a:cs typeface="A Iranian Sans" panose="01000500000000020002" pitchFamily="2" charset="-78"/>
              </a:rPr>
              <a:t>مأموریت بیان شود.</a:t>
            </a:r>
            <a:endParaRPr lang="en-US" sz="1400" b="1" dirty="0">
              <a:solidFill>
                <a:schemeClr val="tx1"/>
              </a:solidFill>
              <a:latin typeface="A Iranian Sans" panose="01000500000000020002" pitchFamily="2" charset="-78"/>
              <a:cs typeface="A Iranian Sans" panose="01000500000000020002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92751A-4F20-E5CF-F17A-6F845A34659A}"/>
              </a:ext>
            </a:extLst>
          </p:cNvPr>
          <p:cNvSpPr/>
          <p:nvPr/>
        </p:nvSpPr>
        <p:spPr>
          <a:xfrm>
            <a:off x="11084181" y="425234"/>
            <a:ext cx="948161" cy="146372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4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FECC6-5713-1814-EE74-BCB95B1528EC}"/>
              </a:ext>
            </a:extLst>
          </p:cNvPr>
          <p:cNvSpPr/>
          <p:nvPr/>
        </p:nvSpPr>
        <p:spPr>
          <a:xfrm rot="16200000">
            <a:off x="9928045" y="3211260"/>
            <a:ext cx="3168159" cy="757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مأموریت و اثرات اجتماعی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E4F41707-18E5-E2A8-3397-A26E63863212}"/>
              </a:ext>
            </a:extLst>
          </p:cNvPr>
          <p:cNvSpPr/>
          <p:nvPr/>
        </p:nvSpPr>
        <p:spPr>
          <a:xfrm>
            <a:off x="9408545" y="3639123"/>
            <a:ext cx="1589049" cy="2128826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fa-IR" sz="2000" dirty="0">
                <a:solidFill>
                  <a:srgbClr val="001F5F"/>
                </a:solidFill>
                <a:latin typeface="Pinar-DS2-FD Black" pitchFamily="2" charset="-78"/>
                <a:cs typeface="Pinar-DS2-FD Black" pitchFamily="2" charset="-78"/>
              </a:rPr>
              <a:t>اثرات حوزۀ اجتماعی و مناطق محروم</a:t>
            </a:r>
            <a:endParaRPr lang="en-US" sz="1600" dirty="0">
              <a:solidFill>
                <a:srgbClr val="001F5F"/>
              </a:solidFill>
              <a:latin typeface="Pinar-DS2-FD Black" pitchFamily="2" charset="-78"/>
              <a:cs typeface="Pinar-DS2-FD Black" pitchFamily="2" charset="-78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AF943551-ADCB-7289-66D3-3A5D142D5F78}"/>
              </a:ext>
            </a:extLst>
          </p:cNvPr>
          <p:cNvSpPr/>
          <p:nvPr/>
        </p:nvSpPr>
        <p:spPr>
          <a:xfrm>
            <a:off x="6823739" y="3366521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BC0500FF-E6D9-BA55-C14F-4940471BECFC}"/>
              </a:ext>
            </a:extLst>
          </p:cNvPr>
          <p:cNvSpPr/>
          <p:nvPr/>
        </p:nvSpPr>
        <p:spPr>
          <a:xfrm>
            <a:off x="4238933" y="3374072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4CFD999-7659-8B1B-5294-4628C2428BA7}"/>
              </a:ext>
            </a:extLst>
          </p:cNvPr>
          <p:cNvSpPr/>
          <p:nvPr/>
        </p:nvSpPr>
        <p:spPr>
          <a:xfrm>
            <a:off x="1654127" y="3384339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D313AADD-34E1-8738-A5E3-EBBF72EB46DD}"/>
              </a:ext>
            </a:extLst>
          </p:cNvPr>
          <p:cNvSpPr/>
          <p:nvPr/>
        </p:nvSpPr>
        <p:spPr>
          <a:xfrm>
            <a:off x="6096000" y="4703536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663FBB88-47E3-5204-A78C-7082ACDBC636}"/>
              </a:ext>
            </a:extLst>
          </p:cNvPr>
          <p:cNvSpPr/>
          <p:nvPr/>
        </p:nvSpPr>
        <p:spPr>
          <a:xfrm>
            <a:off x="2349274" y="4703536"/>
            <a:ext cx="2308593" cy="975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7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3854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BB86-707D-5D33-C886-2C08FB1B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161C6-E26C-9E40-223F-6AE648D2C9C6}"/>
              </a:ext>
            </a:extLst>
          </p:cNvPr>
          <p:cNvGrpSpPr/>
          <p:nvPr/>
        </p:nvGrpSpPr>
        <p:grpSpPr>
          <a:xfrm>
            <a:off x="11058460" y="425234"/>
            <a:ext cx="973882" cy="6721519"/>
            <a:chOff x="10911106" y="425234"/>
            <a:chExt cx="1121236" cy="6721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BDECB9-4D7F-17C5-D2DE-FAB51A114D86}"/>
                </a:ext>
              </a:extLst>
            </p:cNvPr>
            <p:cNvSpPr/>
            <p:nvPr/>
          </p:nvSpPr>
          <p:spPr>
            <a:xfrm rot="16200000">
              <a:off x="8761473" y="4038587"/>
              <a:ext cx="5257799" cy="958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endParaRPr lang="fa-IR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129F640-E5F3-1E5C-BBA1-0ADD97DA2B4E}"/>
                </a:ext>
              </a:extLst>
            </p:cNvPr>
            <p:cNvSpPr/>
            <p:nvPr/>
          </p:nvSpPr>
          <p:spPr>
            <a:xfrm>
              <a:off x="10940719" y="425234"/>
              <a:ext cx="1091623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4525374-914C-08D0-185E-8D9598B3B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76804" cy="365125"/>
          </a:xfrm>
        </p:spPr>
        <p:txBody>
          <a:bodyPr/>
          <a:lstStyle/>
          <a:p>
            <a:r>
              <a:rPr lang="fa-IR" dirty="0"/>
              <a:t>5</a:t>
            </a:r>
            <a:endParaRPr lang="en-US" dirty="0"/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7843C7DB-8E8E-FF20-39CB-733667D02975}"/>
              </a:ext>
            </a:extLst>
          </p:cNvPr>
          <p:cNvSpPr/>
          <p:nvPr/>
        </p:nvSpPr>
        <p:spPr>
          <a:xfrm>
            <a:off x="4657867" y="149166"/>
            <a:ext cx="3366634" cy="574267"/>
          </a:xfrm>
          <a:prstGeom prst="roundRect">
            <a:avLst>
              <a:gd name="adj" fmla="val 44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50800" dir="5400000" sx="98000" sy="98000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67DAE7-C863-EC48-2D68-EBED1E7A6170}"/>
              </a:ext>
            </a:extLst>
          </p:cNvPr>
          <p:cNvSpPr txBox="1"/>
          <p:nvPr/>
        </p:nvSpPr>
        <p:spPr>
          <a:xfrm>
            <a:off x="4657867" y="125152"/>
            <a:ext cx="3366634" cy="600164"/>
          </a:xfrm>
          <a:prstGeom prst="rect">
            <a:avLst/>
          </a:prstGeom>
          <a:noFill/>
          <a:effectLst>
            <a:outerShdw blurRad="228600" dist="50800" dir="5400000" sx="10000" sy="1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dirty="0">
                <a:ln w="0"/>
                <a:solidFill>
                  <a:srgbClr val="003900"/>
                </a:solidFill>
                <a:latin typeface="Pinar-DS2-FD ExtraBold" pitchFamily="2" charset="-78"/>
                <a:cs typeface="Pinar-DS2-FD ExtraBold" pitchFamily="2" charset="-78"/>
              </a:rPr>
              <a:t>تحلیل بازار و رقبا</a:t>
            </a:r>
            <a:endParaRPr lang="en-US" sz="2400" dirty="0">
              <a:ln w="0"/>
              <a:solidFill>
                <a:srgbClr val="003900"/>
              </a:solidFill>
              <a:latin typeface="Pinar-DS2-FD ExtraBold" pitchFamily="2" charset="-78"/>
              <a:cs typeface="Pinar-DS2-FD ExtraBold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61C580-8B6A-5026-C0F6-47D0B01348C2}"/>
              </a:ext>
            </a:extLst>
          </p:cNvPr>
          <p:cNvSpPr/>
          <p:nvPr/>
        </p:nvSpPr>
        <p:spPr>
          <a:xfrm>
            <a:off x="11084181" y="425234"/>
            <a:ext cx="948161" cy="146372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5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6047F-1A07-AF37-68FB-C9840D005596}"/>
              </a:ext>
            </a:extLst>
          </p:cNvPr>
          <p:cNvSpPr/>
          <p:nvPr/>
        </p:nvSpPr>
        <p:spPr>
          <a:xfrm rot="16200000">
            <a:off x="10407926" y="2731377"/>
            <a:ext cx="2208392" cy="757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rgbClr val="002060"/>
                </a:solidFill>
                <a:latin typeface="Pinar-DS2-FD Black" pitchFamily="2" charset="-78"/>
                <a:cs typeface="Pinar-DS2-FD Black" pitchFamily="2" charset="-78"/>
              </a:rPr>
              <a:t>تحلیل بازار و رقبا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EFABE-FAB1-7951-B714-C9152A34FF34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جداول ذکر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932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8B3876-103A-31EB-7F6E-A1372CEBE630}"/>
              </a:ext>
            </a:extLst>
          </p:cNvPr>
          <p:cNvGrpSpPr/>
          <p:nvPr/>
        </p:nvGrpSpPr>
        <p:grpSpPr>
          <a:xfrm>
            <a:off x="11069310" y="425234"/>
            <a:ext cx="829941" cy="6721518"/>
            <a:chOff x="11165562" y="136478"/>
            <a:chExt cx="829941" cy="67215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424F5B-D6AE-2D1B-474E-F3CDDC912539}"/>
                </a:ext>
              </a:extLst>
            </p:cNvPr>
            <p:cNvSpPr/>
            <p:nvPr/>
          </p:nvSpPr>
          <p:spPr>
            <a:xfrm rot="16200000">
              <a:off x="8899686" y="3866073"/>
              <a:ext cx="5257799" cy="726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مراحل اجرایی، برنامۀ زمانی و استراتژی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99AA9-D9BC-EAAE-838B-3AA368EB8F2E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CDC0E-DF94-0593-CECB-5A6567FD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48812" cy="365125"/>
          </a:xfrm>
        </p:spPr>
        <p:txBody>
          <a:bodyPr/>
          <a:lstStyle/>
          <a:p>
            <a:r>
              <a:rPr lang="fa-IR" dirty="0"/>
              <a:t>6</a:t>
            </a:r>
            <a:endParaRPr lang="en-US" dirty="0"/>
          </a:p>
        </p:txBody>
      </p:sp>
      <p:grpSp>
        <p:nvGrpSpPr>
          <p:cNvPr id="62" name="Group 61" hidden="1">
            <a:extLst>
              <a:ext uri="{FF2B5EF4-FFF2-40B4-BE49-F238E27FC236}">
                <a16:creationId xmlns:a16="http://schemas.microsoft.com/office/drawing/2014/main" id="{F249586B-6346-78B4-407C-B7359B0F8AC9}"/>
              </a:ext>
            </a:extLst>
          </p:cNvPr>
          <p:cNvGrpSpPr/>
          <p:nvPr/>
        </p:nvGrpSpPr>
        <p:grpSpPr>
          <a:xfrm>
            <a:off x="6899755" y="715526"/>
            <a:ext cx="3196274" cy="1152912"/>
            <a:chOff x="4716601" y="2379734"/>
            <a:chExt cx="2559525" cy="119743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B217F31-DB18-E66D-BA05-70F0A837DF89}"/>
                </a:ext>
              </a:extLst>
            </p:cNvPr>
            <p:cNvSpPr txBox="1"/>
            <p:nvPr/>
          </p:nvSpPr>
          <p:spPr>
            <a:xfrm flipH="1">
              <a:off x="5033542" y="3105189"/>
              <a:ext cx="291790" cy="25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inar-DS2-FD Light" panose="02000000000000000000" pitchFamily="2" charset="-78"/>
                  <a:cs typeface="Pinar-DS2-FD Light" panose="02000000000000000000" pitchFamily="2" charset="-78"/>
                </a:rPr>
                <a:t>02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34719A3-40C3-78A6-40D6-E80C7759F859}"/>
                </a:ext>
              </a:extLst>
            </p:cNvPr>
            <p:cNvSpPr txBox="1"/>
            <p:nvPr/>
          </p:nvSpPr>
          <p:spPr>
            <a:xfrm flipH="1">
              <a:off x="5428313" y="2396707"/>
              <a:ext cx="958471" cy="263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inar-DS2-FD Light" panose="02000000000000000000" pitchFamily="2" charset="-78"/>
                  <a:cs typeface="Pinar-DS2-FD Light" panose="02000000000000000000" pitchFamily="2" charset="-78"/>
                </a:rPr>
                <a:t>Lorem Ipsum</a:t>
              </a:r>
            </a:p>
          </p:txBody>
        </p:sp>
        <p:sp>
          <p:nvSpPr>
            <p:cNvPr id="76" name="Freeform: Shape 11">
              <a:extLst>
                <a:ext uri="{FF2B5EF4-FFF2-40B4-BE49-F238E27FC236}">
                  <a16:creationId xmlns:a16="http://schemas.microsoft.com/office/drawing/2014/main" id="{EF58A538-1509-0056-D4D9-AD08090DAD12}"/>
                </a:ext>
              </a:extLst>
            </p:cNvPr>
            <p:cNvSpPr/>
            <p:nvPr/>
          </p:nvSpPr>
          <p:spPr>
            <a:xfrm flipH="1">
              <a:off x="4716601" y="2379734"/>
              <a:ext cx="2559525" cy="1197437"/>
            </a:xfrm>
            <a:custGeom>
              <a:avLst/>
              <a:gdLst>
                <a:gd name="connsiteX0" fmla="*/ 439647 w 2663680"/>
                <a:gd name="connsiteY0" fmla="*/ 0 h 1372299"/>
                <a:gd name="connsiteX1" fmla="*/ 1457676 w 2663680"/>
                <a:gd name="connsiteY1" fmla="*/ 0 h 1372299"/>
                <a:gd name="connsiteX2" fmla="*/ 1679456 w 2663680"/>
                <a:gd name="connsiteY2" fmla="*/ 27700 h 1372299"/>
                <a:gd name="connsiteX3" fmla="*/ 1728009 w 2663680"/>
                <a:gd name="connsiteY3" fmla="*/ 41614 h 1372299"/>
                <a:gd name="connsiteX4" fmla="*/ 1776562 w 2663680"/>
                <a:gd name="connsiteY4" fmla="*/ 55464 h 1372299"/>
                <a:gd name="connsiteX5" fmla="*/ 2261720 w 2663680"/>
                <a:gd name="connsiteY5" fmla="*/ 429733 h 1372299"/>
                <a:gd name="connsiteX6" fmla="*/ 2289412 w 2663680"/>
                <a:gd name="connsiteY6" fmla="*/ 478208 h 1372299"/>
                <a:gd name="connsiteX7" fmla="*/ 2317103 w 2663680"/>
                <a:gd name="connsiteY7" fmla="*/ 526747 h 1372299"/>
                <a:gd name="connsiteX8" fmla="*/ 2414209 w 2663680"/>
                <a:gd name="connsiteY8" fmla="*/ 914866 h 1372299"/>
                <a:gd name="connsiteX9" fmla="*/ 2663680 w 2663680"/>
                <a:gd name="connsiteY9" fmla="*/ 914866 h 1372299"/>
                <a:gd name="connsiteX10" fmla="*/ 2206213 w 2663680"/>
                <a:gd name="connsiteY10" fmla="*/ 1372299 h 1372299"/>
                <a:gd name="connsiteX11" fmla="*/ 1748871 w 2663680"/>
                <a:gd name="connsiteY11" fmla="*/ 914866 h 1372299"/>
                <a:gd name="connsiteX12" fmla="*/ 1991388 w 2663680"/>
                <a:gd name="connsiteY12" fmla="*/ 914866 h 1372299"/>
                <a:gd name="connsiteX13" fmla="*/ 1762654 w 2663680"/>
                <a:gd name="connsiteY13" fmla="*/ 526747 h 1372299"/>
                <a:gd name="connsiteX14" fmla="*/ 1707272 w 2663680"/>
                <a:gd name="connsiteY14" fmla="*/ 492058 h 1372299"/>
                <a:gd name="connsiteX15" fmla="*/ 1464630 w 2663680"/>
                <a:gd name="connsiteY15" fmla="*/ 429733 h 1372299"/>
                <a:gd name="connsiteX16" fmla="*/ 0 w 2663680"/>
                <a:gd name="connsiteY16" fmla="*/ 429733 h 1372299"/>
                <a:gd name="connsiteX17" fmla="*/ 11752 w 2663680"/>
                <a:gd name="connsiteY17" fmla="*/ 424786 h 1372299"/>
                <a:gd name="connsiteX18" fmla="*/ 386010 w 2663680"/>
                <a:gd name="connsiteY18" fmla="*/ 94387 h 1372299"/>
                <a:gd name="connsiteX19" fmla="*/ 413725 w 2663680"/>
                <a:gd name="connsiteY19" fmla="*/ 45841 h 1372299"/>
                <a:gd name="connsiteX20" fmla="*/ 424984 w 2663680"/>
                <a:gd name="connsiteY20" fmla="*/ 21599 h 137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680" h="1372299">
                  <a:moveTo>
                    <a:pt x="439647" y="0"/>
                  </a:moveTo>
                  <a:lnTo>
                    <a:pt x="1457676" y="0"/>
                  </a:lnTo>
                  <a:cubicBezTo>
                    <a:pt x="1533921" y="0"/>
                    <a:pt x="1610165" y="13850"/>
                    <a:pt x="1679456" y="27700"/>
                  </a:cubicBezTo>
                  <a:cubicBezTo>
                    <a:pt x="1693364" y="34625"/>
                    <a:pt x="1714101" y="34625"/>
                    <a:pt x="1728009" y="41614"/>
                  </a:cubicBezTo>
                  <a:cubicBezTo>
                    <a:pt x="1741917" y="41614"/>
                    <a:pt x="1762654" y="48539"/>
                    <a:pt x="1776562" y="55464"/>
                  </a:cubicBezTo>
                  <a:cubicBezTo>
                    <a:pt x="1977480" y="124778"/>
                    <a:pt x="2143877" y="256417"/>
                    <a:pt x="2261720" y="429733"/>
                  </a:cubicBezTo>
                  <a:cubicBezTo>
                    <a:pt x="2268674" y="443583"/>
                    <a:pt x="2282458" y="464358"/>
                    <a:pt x="2289412" y="478208"/>
                  </a:cubicBezTo>
                  <a:cubicBezTo>
                    <a:pt x="2303319" y="492058"/>
                    <a:pt x="2310149" y="512897"/>
                    <a:pt x="2317103" y="526747"/>
                  </a:cubicBezTo>
                  <a:cubicBezTo>
                    <a:pt x="2372610" y="644536"/>
                    <a:pt x="2414209" y="776239"/>
                    <a:pt x="2414209" y="914866"/>
                  </a:cubicBezTo>
                  <a:lnTo>
                    <a:pt x="2663680" y="914866"/>
                  </a:lnTo>
                  <a:lnTo>
                    <a:pt x="2206213" y="1372299"/>
                  </a:lnTo>
                  <a:lnTo>
                    <a:pt x="1748871" y="914866"/>
                  </a:lnTo>
                  <a:lnTo>
                    <a:pt x="1991388" y="914866"/>
                  </a:lnTo>
                  <a:cubicBezTo>
                    <a:pt x="1977480" y="755463"/>
                    <a:pt x="1887452" y="616836"/>
                    <a:pt x="1762654" y="526747"/>
                  </a:cubicBezTo>
                  <a:cubicBezTo>
                    <a:pt x="1748871" y="512897"/>
                    <a:pt x="1728009" y="499047"/>
                    <a:pt x="1707272" y="492058"/>
                  </a:cubicBezTo>
                  <a:cubicBezTo>
                    <a:pt x="1637981" y="450508"/>
                    <a:pt x="1554783" y="429733"/>
                    <a:pt x="1464630" y="429733"/>
                  </a:cubicBezTo>
                  <a:lnTo>
                    <a:pt x="0" y="429733"/>
                  </a:lnTo>
                  <a:lnTo>
                    <a:pt x="11752" y="424786"/>
                  </a:lnTo>
                  <a:cubicBezTo>
                    <a:pt x="163787" y="351685"/>
                    <a:pt x="292470" y="234716"/>
                    <a:pt x="386010" y="94387"/>
                  </a:cubicBezTo>
                  <a:cubicBezTo>
                    <a:pt x="399867" y="80481"/>
                    <a:pt x="406796" y="59684"/>
                    <a:pt x="413725" y="45841"/>
                  </a:cubicBezTo>
                  <a:cubicBezTo>
                    <a:pt x="417189" y="38919"/>
                    <a:pt x="420654" y="30259"/>
                    <a:pt x="424984" y="21599"/>
                  </a:cubicBezTo>
                  <a:close/>
                </a:path>
              </a:pathLst>
            </a:custGeom>
            <a:solidFill>
              <a:srgbClr val="00DE9B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ar-DS2-FD Light" panose="02000000000000000000" pitchFamily="2" charset="-78"/>
                <a:cs typeface="Pinar-DS2-FD Light" panose="02000000000000000000" pitchFamily="2" charset="-78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0D5613F-3EE0-3D99-32DF-94714C1759B2}"/>
                </a:ext>
              </a:extLst>
            </p:cNvPr>
            <p:cNvSpPr txBox="1"/>
            <p:nvPr/>
          </p:nvSpPr>
          <p:spPr>
            <a:xfrm flipH="1">
              <a:off x="6102892" y="2434342"/>
              <a:ext cx="147930" cy="2717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Pinar-DS2-FD Black" pitchFamily="2" charset="-78"/>
                <a:cs typeface="Pinar-DS2-FD Black" pitchFamily="2" charset="-78"/>
              </a:endParaRPr>
            </a:p>
          </p:txBody>
        </p:sp>
      </p:grpSp>
      <p:sp>
        <p:nvSpPr>
          <p:cNvPr id="85" name="Rounded Rectangle 2" hidden="1">
            <a:extLst>
              <a:ext uri="{FF2B5EF4-FFF2-40B4-BE49-F238E27FC236}">
                <a16:creationId xmlns:a16="http://schemas.microsoft.com/office/drawing/2014/main" id="{68EC5A85-77EC-6124-884C-2A6673EEF7E3}"/>
              </a:ext>
            </a:extLst>
          </p:cNvPr>
          <p:cNvSpPr/>
          <p:nvPr/>
        </p:nvSpPr>
        <p:spPr>
          <a:xfrm>
            <a:off x="6572071" y="1938925"/>
            <a:ext cx="1700612" cy="3693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5EB1CBB7-4B05-BED7-8D26-A10A940CD896}"/>
              </a:ext>
            </a:extLst>
          </p:cNvPr>
          <p:cNvGrpSpPr/>
          <p:nvPr/>
        </p:nvGrpSpPr>
        <p:grpSpPr>
          <a:xfrm>
            <a:off x="3554272" y="715526"/>
            <a:ext cx="3196274" cy="1152912"/>
            <a:chOff x="4716601" y="2379734"/>
            <a:chExt cx="2559525" cy="11974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4BB8C2-AAB4-1A25-8150-0288BD0AEF01}"/>
                </a:ext>
              </a:extLst>
            </p:cNvPr>
            <p:cNvSpPr txBox="1"/>
            <p:nvPr/>
          </p:nvSpPr>
          <p:spPr>
            <a:xfrm flipH="1">
              <a:off x="5033542" y="3105189"/>
              <a:ext cx="291790" cy="25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inar-DS2-FD Light" panose="02000000000000000000" pitchFamily="2" charset="-78"/>
                  <a:cs typeface="Pinar-DS2-FD Light" panose="02000000000000000000" pitchFamily="2" charset="-78"/>
                </a:rPr>
                <a:t>02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BD6B48-8500-676C-8D2C-21E5049DD5DE}"/>
                </a:ext>
              </a:extLst>
            </p:cNvPr>
            <p:cNvSpPr txBox="1"/>
            <p:nvPr/>
          </p:nvSpPr>
          <p:spPr>
            <a:xfrm flipH="1">
              <a:off x="5428313" y="2396707"/>
              <a:ext cx="958471" cy="263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inar-DS2-FD Light" panose="02000000000000000000" pitchFamily="2" charset="-78"/>
                  <a:cs typeface="Pinar-DS2-FD Light" panose="02000000000000000000" pitchFamily="2" charset="-78"/>
                </a:rPr>
                <a:t>Lorem Ipsum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082A35-098E-70DD-9A85-D29B81B7F011}"/>
                </a:ext>
              </a:extLst>
            </p:cNvPr>
            <p:cNvSpPr/>
            <p:nvPr/>
          </p:nvSpPr>
          <p:spPr>
            <a:xfrm flipH="1">
              <a:off x="4716601" y="2379734"/>
              <a:ext cx="2559525" cy="1197437"/>
            </a:xfrm>
            <a:custGeom>
              <a:avLst/>
              <a:gdLst>
                <a:gd name="connsiteX0" fmla="*/ 439647 w 2663680"/>
                <a:gd name="connsiteY0" fmla="*/ 0 h 1372299"/>
                <a:gd name="connsiteX1" fmla="*/ 1457676 w 2663680"/>
                <a:gd name="connsiteY1" fmla="*/ 0 h 1372299"/>
                <a:gd name="connsiteX2" fmla="*/ 1679456 w 2663680"/>
                <a:gd name="connsiteY2" fmla="*/ 27700 h 1372299"/>
                <a:gd name="connsiteX3" fmla="*/ 1728009 w 2663680"/>
                <a:gd name="connsiteY3" fmla="*/ 41614 h 1372299"/>
                <a:gd name="connsiteX4" fmla="*/ 1776562 w 2663680"/>
                <a:gd name="connsiteY4" fmla="*/ 55464 h 1372299"/>
                <a:gd name="connsiteX5" fmla="*/ 2261720 w 2663680"/>
                <a:gd name="connsiteY5" fmla="*/ 429733 h 1372299"/>
                <a:gd name="connsiteX6" fmla="*/ 2289412 w 2663680"/>
                <a:gd name="connsiteY6" fmla="*/ 478208 h 1372299"/>
                <a:gd name="connsiteX7" fmla="*/ 2317103 w 2663680"/>
                <a:gd name="connsiteY7" fmla="*/ 526747 h 1372299"/>
                <a:gd name="connsiteX8" fmla="*/ 2414209 w 2663680"/>
                <a:gd name="connsiteY8" fmla="*/ 914866 h 1372299"/>
                <a:gd name="connsiteX9" fmla="*/ 2663680 w 2663680"/>
                <a:gd name="connsiteY9" fmla="*/ 914866 h 1372299"/>
                <a:gd name="connsiteX10" fmla="*/ 2206213 w 2663680"/>
                <a:gd name="connsiteY10" fmla="*/ 1372299 h 1372299"/>
                <a:gd name="connsiteX11" fmla="*/ 1748871 w 2663680"/>
                <a:gd name="connsiteY11" fmla="*/ 914866 h 1372299"/>
                <a:gd name="connsiteX12" fmla="*/ 1991388 w 2663680"/>
                <a:gd name="connsiteY12" fmla="*/ 914866 h 1372299"/>
                <a:gd name="connsiteX13" fmla="*/ 1762654 w 2663680"/>
                <a:gd name="connsiteY13" fmla="*/ 526747 h 1372299"/>
                <a:gd name="connsiteX14" fmla="*/ 1707272 w 2663680"/>
                <a:gd name="connsiteY14" fmla="*/ 492058 h 1372299"/>
                <a:gd name="connsiteX15" fmla="*/ 1464630 w 2663680"/>
                <a:gd name="connsiteY15" fmla="*/ 429733 h 1372299"/>
                <a:gd name="connsiteX16" fmla="*/ 0 w 2663680"/>
                <a:gd name="connsiteY16" fmla="*/ 429733 h 1372299"/>
                <a:gd name="connsiteX17" fmla="*/ 11752 w 2663680"/>
                <a:gd name="connsiteY17" fmla="*/ 424786 h 1372299"/>
                <a:gd name="connsiteX18" fmla="*/ 386010 w 2663680"/>
                <a:gd name="connsiteY18" fmla="*/ 94387 h 1372299"/>
                <a:gd name="connsiteX19" fmla="*/ 413725 w 2663680"/>
                <a:gd name="connsiteY19" fmla="*/ 45841 h 1372299"/>
                <a:gd name="connsiteX20" fmla="*/ 424984 w 2663680"/>
                <a:gd name="connsiteY20" fmla="*/ 21599 h 137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680" h="1372299">
                  <a:moveTo>
                    <a:pt x="439647" y="0"/>
                  </a:moveTo>
                  <a:lnTo>
                    <a:pt x="1457676" y="0"/>
                  </a:lnTo>
                  <a:cubicBezTo>
                    <a:pt x="1533921" y="0"/>
                    <a:pt x="1610165" y="13850"/>
                    <a:pt x="1679456" y="27700"/>
                  </a:cubicBezTo>
                  <a:cubicBezTo>
                    <a:pt x="1693364" y="34625"/>
                    <a:pt x="1714101" y="34625"/>
                    <a:pt x="1728009" y="41614"/>
                  </a:cubicBezTo>
                  <a:cubicBezTo>
                    <a:pt x="1741917" y="41614"/>
                    <a:pt x="1762654" y="48539"/>
                    <a:pt x="1776562" y="55464"/>
                  </a:cubicBezTo>
                  <a:cubicBezTo>
                    <a:pt x="1977480" y="124778"/>
                    <a:pt x="2143877" y="256417"/>
                    <a:pt x="2261720" y="429733"/>
                  </a:cubicBezTo>
                  <a:cubicBezTo>
                    <a:pt x="2268674" y="443583"/>
                    <a:pt x="2282458" y="464358"/>
                    <a:pt x="2289412" y="478208"/>
                  </a:cubicBezTo>
                  <a:cubicBezTo>
                    <a:pt x="2303319" y="492058"/>
                    <a:pt x="2310149" y="512897"/>
                    <a:pt x="2317103" y="526747"/>
                  </a:cubicBezTo>
                  <a:cubicBezTo>
                    <a:pt x="2372610" y="644536"/>
                    <a:pt x="2414209" y="776239"/>
                    <a:pt x="2414209" y="914866"/>
                  </a:cubicBezTo>
                  <a:lnTo>
                    <a:pt x="2663680" y="914866"/>
                  </a:lnTo>
                  <a:lnTo>
                    <a:pt x="2206213" y="1372299"/>
                  </a:lnTo>
                  <a:lnTo>
                    <a:pt x="1748871" y="914866"/>
                  </a:lnTo>
                  <a:lnTo>
                    <a:pt x="1991388" y="914866"/>
                  </a:lnTo>
                  <a:cubicBezTo>
                    <a:pt x="1977480" y="755463"/>
                    <a:pt x="1887452" y="616836"/>
                    <a:pt x="1762654" y="526747"/>
                  </a:cubicBezTo>
                  <a:cubicBezTo>
                    <a:pt x="1748871" y="512897"/>
                    <a:pt x="1728009" y="499047"/>
                    <a:pt x="1707272" y="492058"/>
                  </a:cubicBezTo>
                  <a:cubicBezTo>
                    <a:pt x="1637981" y="450508"/>
                    <a:pt x="1554783" y="429733"/>
                    <a:pt x="1464630" y="429733"/>
                  </a:cubicBezTo>
                  <a:lnTo>
                    <a:pt x="0" y="429733"/>
                  </a:lnTo>
                  <a:lnTo>
                    <a:pt x="11752" y="424786"/>
                  </a:lnTo>
                  <a:cubicBezTo>
                    <a:pt x="163787" y="351685"/>
                    <a:pt x="292470" y="234716"/>
                    <a:pt x="386010" y="94387"/>
                  </a:cubicBezTo>
                  <a:cubicBezTo>
                    <a:pt x="399867" y="80481"/>
                    <a:pt x="406796" y="59684"/>
                    <a:pt x="413725" y="45841"/>
                  </a:cubicBezTo>
                  <a:cubicBezTo>
                    <a:pt x="417189" y="38919"/>
                    <a:pt x="420654" y="30259"/>
                    <a:pt x="424984" y="21599"/>
                  </a:cubicBezTo>
                  <a:close/>
                </a:path>
              </a:pathLst>
            </a:custGeom>
            <a:solidFill>
              <a:srgbClr val="00DE9B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ar-DS2-FD Light" panose="02000000000000000000" pitchFamily="2" charset="-78"/>
                <a:cs typeface="Pinar-DS2-FD Light" panose="02000000000000000000" pitchFamily="2" charset="-7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551922-EFEB-69FF-F5A6-0DE610F3F19E}"/>
                </a:ext>
              </a:extLst>
            </p:cNvPr>
            <p:cNvSpPr txBox="1"/>
            <p:nvPr/>
          </p:nvSpPr>
          <p:spPr>
            <a:xfrm flipH="1">
              <a:off x="6102893" y="2434342"/>
              <a:ext cx="147930" cy="2717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Pinar-DS2-FD Black" pitchFamily="2" charset="-78"/>
                <a:cs typeface="Pinar-DS2-FD Black" pitchFamily="2" charset="-78"/>
              </a:endParaRPr>
            </a:p>
          </p:txBody>
        </p:sp>
      </p:grpSp>
      <p:sp>
        <p:nvSpPr>
          <p:cNvPr id="16" name="Rounded Rectangle 2" hidden="1">
            <a:extLst>
              <a:ext uri="{FF2B5EF4-FFF2-40B4-BE49-F238E27FC236}">
                <a16:creationId xmlns:a16="http://schemas.microsoft.com/office/drawing/2014/main" id="{DC3F9FF2-10CD-033A-4C95-E5CF3574BE63}"/>
              </a:ext>
            </a:extLst>
          </p:cNvPr>
          <p:cNvSpPr/>
          <p:nvPr/>
        </p:nvSpPr>
        <p:spPr>
          <a:xfrm>
            <a:off x="3212965" y="1938925"/>
            <a:ext cx="1700612" cy="3693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7" name="Rounded Rectangle 68" hidden="1">
            <a:extLst>
              <a:ext uri="{FF2B5EF4-FFF2-40B4-BE49-F238E27FC236}">
                <a16:creationId xmlns:a16="http://schemas.microsoft.com/office/drawing/2014/main" id="{36A9897E-9680-081B-264E-2A75721FDAD3}"/>
              </a:ext>
            </a:extLst>
          </p:cNvPr>
          <p:cNvSpPr/>
          <p:nvPr/>
        </p:nvSpPr>
        <p:spPr>
          <a:xfrm>
            <a:off x="6539389" y="4789868"/>
            <a:ext cx="2419051" cy="654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9" name="Freeform: Shape 10" hidden="1">
            <a:extLst>
              <a:ext uri="{FF2B5EF4-FFF2-40B4-BE49-F238E27FC236}">
                <a16:creationId xmlns:a16="http://schemas.microsoft.com/office/drawing/2014/main" id="{60C4EE38-06C9-4A0C-D3AF-E9AE4D303B1E}"/>
              </a:ext>
            </a:extLst>
          </p:cNvPr>
          <p:cNvSpPr/>
          <p:nvPr/>
        </p:nvSpPr>
        <p:spPr>
          <a:xfrm flipH="1">
            <a:off x="7156494" y="5516354"/>
            <a:ext cx="3133586" cy="1147086"/>
          </a:xfrm>
          <a:custGeom>
            <a:avLst/>
            <a:gdLst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41333 w 3068065"/>
              <a:gd name="connsiteY2" fmla="*/ 1362326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0 w 3068065"/>
              <a:gd name="connsiteY2" fmla="*/ 1362257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25" fmla="*/ 2610633 w 3068065"/>
              <a:gd name="connsiteY25" fmla="*/ 0 h 1365363"/>
              <a:gd name="connsiteX0" fmla="*/ 2258261 w 2715693"/>
              <a:gd name="connsiteY0" fmla="*/ 0 h 1365363"/>
              <a:gd name="connsiteX1" fmla="*/ 2715693 w 2715693"/>
              <a:gd name="connsiteY1" fmla="*/ 457460 h 1365363"/>
              <a:gd name="connsiteX2" fmla="*/ 2466138 w 2715693"/>
              <a:gd name="connsiteY2" fmla="*/ 457460 h 1365363"/>
              <a:gd name="connsiteX3" fmla="*/ 2362200 w 2715693"/>
              <a:gd name="connsiteY3" fmla="*/ 845577 h 1365363"/>
              <a:gd name="connsiteX4" fmla="*/ 2334500 w 2715693"/>
              <a:gd name="connsiteY4" fmla="*/ 894060 h 1365363"/>
              <a:gd name="connsiteX5" fmla="*/ 2306800 w 2715693"/>
              <a:gd name="connsiteY5" fmla="*/ 942606 h 1365363"/>
              <a:gd name="connsiteX6" fmla="*/ 1800829 w 2715693"/>
              <a:gd name="connsiteY6" fmla="*/ 1316817 h 1365363"/>
              <a:gd name="connsiteX7" fmla="*/ 1752290 w 2715693"/>
              <a:gd name="connsiteY7" fmla="*/ 1330723 h 1365363"/>
              <a:gd name="connsiteX8" fmla="*/ 1703752 w 2715693"/>
              <a:gd name="connsiteY8" fmla="*/ 1344567 h 1365363"/>
              <a:gd name="connsiteX9" fmla="*/ 1502863 w 2715693"/>
              <a:gd name="connsiteY9" fmla="*/ 1365363 h 1365363"/>
              <a:gd name="connsiteX10" fmla="*/ 485677 w 2715693"/>
              <a:gd name="connsiteY10" fmla="*/ 1363660 h 1365363"/>
              <a:gd name="connsiteX11" fmla="*/ 484875 w 2715693"/>
              <a:gd name="connsiteY11" fmla="*/ 1362257 h 1365363"/>
              <a:gd name="connsiteX12" fmla="*/ 458766 w 2715693"/>
              <a:gd name="connsiteY12" fmla="*/ 1329549 h 1365363"/>
              <a:gd name="connsiteX13" fmla="*/ 446841 w 2715693"/>
              <a:gd name="connsiteY13" fmla="*/ 1308675 h 1365363"/>
              <a:gd name="connsiteX14" fmla="*/ 432995 w 2715693"/>
              <a:gd name="connsiteY14" fmla="*/ 1284437 h 1365363"/>
              <a:gd name="connsiteX15" fmla="*/ 91834 w 2715693"/>
              <a:gd name="connsiteY15" fmla="*/ 973517 h 1365363"/>
              <a:gd name="connsiteX16" fmla="*/ 0 w 2715693"/>
              <a:gd name="connsiteY16" fmla="*/ 933116 h 1365363"/>
              <a:gd name="connsiteX17" fmla="*/ 1509724 w 2715693"/>
              <a:gd name="connsiteY17" fmla="*/ 935653 h 1365363"/>
              <a:gd name="connsiteX18" fmla="*/ 1724590 w 2715693"/>
              <a:gd name="connsiteY18" fmla="*/ 894060 h 1365363"/>
              <a:gd name="connsiteX19" fmla="*/ 1814679 w 2715693"/>
              <a:gd name="connsiteY19" fmla="*/ 845577 h 1365363"/>
              <a:gd name="connsiteX20" fmla="*/ 2043395 w 2715693"/>
              <a:gd name="connsiteY20" fmla="*/ 457460 h 1365363"/>
              <a:gd name="connsiteX21" fmla="*/ 1800829 w 2715693"/>
              <a:gd name="connsiteY21" fmla="*/ 457460 h 1365363"/>
              <a:gd name="connsiteX22" fmla="*/ 2258261 w 2715693"/>
              <a:gd name="connsiteY22" fmla="*/ 0 h 1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5693" h="1365363">
                <a:moveTo>
                  <a:pt x="2258261" y="0"/>
                </a:moveTo>
                <a:lnTo>
                  <a:pt x="2715693" y="457460"/>
                </a:lnTo>
                <a:lnTo>
                  <a:pt x="2466138" y="457460"/>
                </a:lnTo>
                <a:cubicBezTo>
                  <a:pt x="2459277" y="596019"/>
                  <a:pt x="2424588" y="727751"/>
                  <a:pt x="2362200" y="845577"/>
                </a:cubicBezTo>
                <a:cubicBezTo>
                  <a:pt x="2348350" y="859420"/>
                  <a:pt x="2341488" y="880217"/>
                  <a:pt x="2334500" y="894060"/>
                </a:cubicBezTo>
                <a:cubicBezTo>
                  <a:pt x="2327511" y="907903"/>
                  <a:pt x="2320650" y="928700"/>
                  <a:pt x="2306800" y="942606"/>
                </a:cubicBezTo>
                <a:cubicBezTo>
                  <a:pt x="2189011" y="1122758"/>
                  <a:pt x="2008706" y="1261381"/>
                  <a:pt x="1800829" y="1316817"/>
                </a:cubicBezTo>
                <a:cubicBezTo>
                  <a:pt x="1786979" y="1323770"/>
                  <a:pt x="1766140" y="1323770"/>
                  <a:pt x="1752290" y="1330723"/>
                </a:cubicBezTo>
                <a:cubicBezTo>
                  <a:pt x="1738440" y="1337613"/>
                  <a:pt x="1717602" y="1344567"/>
                  <a:pt x="1703752" y="1344567"/>
                </a:cubicBezTo>
                <a:cubicBezTo>
                  <a:pt x="1641363" y="1358410"/>
                  <a:pt x="1572113" y="1365363"/>
                  <a:pt x="1502863" y="1365363"/>
                </a:cubicBezTo>
                <a:lnTo>
                  <a:pt x="485677" y="1363660"/>
                </a:lnTo>
                <a:lnTo>
                  <a:pt x="484875" y="1362257"/>
                </a:lnTo>
                <a:lnTo>
                  <a:pt x="458766" y="1329549"/>
                </a:lnTo>
                <a:lnTo>
                  <a:pt x="446841" y="1308675"/>
                </a:lnTo>
                <a:cubicBezTo>
                  <a:pt x="441657" y="1300018"/>
                  <a:pt x="436472" y="1291362"/>
                  <a:pt x="432995" y="1284437"/>
                </a:cubicBezTo>
                <a:cubicBezTo>
                  <a:pt x="344613" y="1154450"/>
                  <a:pt x="228919" y="1047906"/>
                  <a:pt x="91834" y="973517"/>
                </a:cubicBezTo>
                <a:lnTo>
                  <a:pt x="0" y="933116"/>
                </a:lnTo>
                <a:lnTo>
                  <a:pt x="1509724" y="935653"/>
                </a:lnTo>
                <a:cubicBezTo>
                  <a:pt x="1585963" y="935653"/>
                  <a:pt x="1662201" y="921810"/>
                  <a:pt x="1724590" y="894060"/>
                </a:cubicBezTo>
                <a:cubicBezTo>
                  <a:pt x="1759279" y="880217"/>
                  <a:pt x="1786979" y="866374"/>
                  <a:pt x="1814679" y="845577"/>
                </a:cubicBezTo>
                <a:cubicBezTo>
                  <a:pt x="1939456" y="762391"/>
                  <a:pt x="2029545" y="616816"/>
                  <a:pt x="2043395" y="457460"/>
                </a:cubicBezTo>
                <a:lnTo>
                  <a:pt x="1800829" y="457460"/>
                </a:lnTo>
                <a:lnTo>
                  <a:pt x="2258261" y="0"/>
                </a:lnTo>
                <a:close/>
              </a:path>
            </a:pathLst>
          </a:custGeom>
          <a:solidFill>
            <a:srgbClr val="B7B7B7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ar-DS2-FD Light" panose="02000000000000000000" pitchFamily="2" charset="-78"/>
              <a:cs typeface="Pinar-DS2-FD Light" panose="02000000000000000000" pitchFamily="2" charset="-78"/>
            </a:endParaRPr>
          </a:p>
        </p:txBody>
      </p:sp>
      <p:sp>
        <p:nvSpPr>
          <p:cNvPr id="21" name="Rounded Rectangle 68" hidden="1">
            <a:extLst>
              <a:ext uri="{FF2B5EF4-FFF2-40B4-BE49-F238E27FC236}">
                <a16:creationId xmlns:a16="http://schemas.microsoft.com/office/drawing/2014/main" id="{B47231CB-7427-1075-A65F-9958EA576358}"/>
              </a:ext>
            </a:extLst>
          </p:cNvPr>
          <p:cNvSpPr/>
          <p:nvPr/>
        </p:nvSpPr>
        <p:spPr>
          <a:xfrm>
            <a:off x="2829082" y="4779897"/>
            <a:ext cx="2419051" cy="654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22" name="Freeform: Shape 10" hidden="1">
            <a:extLst>
              <a:ext uri="{FF2B5EF4-FFF2-40B4-BE49-F238E27FC236}">
                <a16:creationId xmlns:a16="http://schemas.microsoft.com/office/drawing/2014/main" id="{75B2348D-8CAB-737C-7C00-02DBA886D31F}"/>
              </a:ext>
            </a:extLst>
          </p:cNvPr>
          <p:cNvSpPr/>
          <p:nvPr/>
        </p:nvSpPr>
        <p:spPr>
          <a:xfrm flipH="1">
            <a:off x="3446187" y="5506383"/>
            <a:ext cx="3133586" cy="1147086"/>
          </a:xfrm>
          <a:custGeom>
            <a:avLst/>
            <a:gdLst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41333 w 3068065"/>
              <a:gd name="connsiteY2" fmla="*/ 1362326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0" fmla="*/ 0 w 3068065"/>
              <a:gd name="connsiteY0" fmla="*/ 1362257 h 1365363"/>
              <a:gd name="connsiteX1" fmla="*/ 40157 w 3068065"/>
              <a:gd name="connsiteY1" fmla="*/ 1362257 h 1365363"/>
              <a:gd name="connsiteX2" fmla="*/ 0 w 3068065"/>
              <a:gd name="connsiteY2" fmla="*/ 1362257 h 1365363"/>
              <a:gd name="connsiteX3" fmla="*/ 2610633 w 3068065"/>
              <a:gd name="connsiteY3" fmla="*/ 0 h 1365363"/>
              <a:gd name="connsiteX4" fmla="*/ 3068065 w 3068065"/>
              <a:gd name="connsiteY4" fmla="*/ 457460 h 1365363"/>
              <a:gd name="connsiteX5" fmla="*/ 2818510 w 3068065"/>
              <a:gd name="connsiteY5" fmla="*/ 457460 h 1365363"/>
              <a:gd name="connsiteX6" fmla="*/ 2714572 w 3068065"/>
              <a:gd name="connsiteY6" fmla="*/ 845577 h 1365363"/>
              <a:gd name="connsiteX7" fmla="*/ 2686872 w 3068065"/>
              <a:gd name="connsiteY7" fmla="*/ 894060 h 1365363"/>
              <a:gd name="connsiteX8" fmla="*/ 2659172 w 3068065"/>
              <a:gd name="connsiteY8" fmla="*/ 942606 h 1365363"/>
              <a:gd name="connsiteX9" fmla="*/ 2153201 w 3068065"/>
              <a:gd name="connsiteY9" fmla="*/ 1316817 h 1365363"/>
              <a:gd name="connsiteX10" fmla="*/ 2104662 w 3068065"/>
              <a:gd name="connsiteY10" fmla="*/ 1330723 h 1365363"/>
              <a:gd name="connsiteX11" fmla="*/ 2056124 w 3068065"/>
              <a:gd name="connsiteY11" fmla="*/ 1344567 h 1365363"/>
              <a:gd name="connsiteX12" fmla="*/ 1855235 w 3068065"/>
              <a:gd name="connsiteY12" fmla="*/ 1365363 h 1365363"/>
              <a:gd name="connsiteX13" fmla="*/ 838049 w 3068065"/>
              <a:gd name="connsiteY13" fmla="*/ 1363660 h 1365363"/>
              <a:gd name="connsiteX14" fmla="*/ 837247 w 3068065"/>
              <a:gd name="connsiteY14" fmla="*/ 1362257 h 1365363"/>
              <a:gd name="connsiteX15" fmla="*/ 811138 w 3068065"/>
              <a:gd name="connsiteY15" fmla="*/ 1329549 h 1365363"/>
              <a:gd name="connsiteX16" fmla="*/ 799213 w 3068065"/>
              <a:gd name="connsiteY16" fmla="*/ 1308675 h 1365363"/>
              <a:gd name="connsiteX17" fmla="*/ 785367 w 3068065"/>
              <a:gd name="connsiteY17" fmla="*/ 1284437 h 1365363"/>
              <a:gd name="connsiteX18" fmla="*/ 444206 w 3068065"/>
              <a:gd name="connsiteY18" fmla="*/ 973517 h 1365363"/>
              <a:gd name="connsiteX19" fmla="*/ 352372 w 3068065"/>
              <a:gd name="connsiteY19" fmla="*/ 933116 h 1365363"/>
              <a:gd name="connsiteX20" fmla="*/ 1862096 w 3068065"/>
              <a:gd name="connsiteY20" fmla="*/ 935653 h 1365363"/>
              <a:gd name="connsiteX21" fmla="*/ 2076962 w 3068065"/>
              <a:gd name="connsiteY21" fmla="*/ 894060 h 1365363"/>
              <a:gd name="connsiteX22" fmla="*/ 2167051 w 3068065"/>
              <a:gd name="connsiteY22" fmla="*/ 845577 h 1365363"/>
              <a:gd name="connsiteX23" fmla="*/ 2395767 w 3068065"/>
              <a:gd name="connsiteY23" fmla="*/ 457460 h 1365363"/>
              <a:gd name="connsiteX24" fmla="*/ 2153201 w 3068065"/>
              <a:gd name="connsiteY24" fmla="*/ 457460 h 1365363"/>
              <a:gd name="connsiteX25" fmla="*/ 2610633 w 3068065"/>
              <a:gd name="connsiteY25" fmla="*/ 0 h 1365363"/>
              <a:gd name="connsiteX0" fmla="*/ 2258261 w 2715693"/>
              <a:gd name="connsiteY0" fmla="*/ 0 h 1365363"/>
              <a:gd name="connsiteX1" fmla="*/ 2715693 w 2715693"/>
              <a:gd name="connsiteY1" fmla="*/ 457460 h 1365363"/>
              <a:gd name="connsiteX2" fmla="*/ 2466138 w 2715693"/>
              <a:gd name="connsiteY2" fmla="*/ 457460 h 1365363"/>
              <a:gd name="connsiteX3" fmla="*/ 2362200 w 2715693"/>
              <a:gd name="connsiteY3" fmla="*/ 845577 h 1365363"/>
              <a:gd name="connsiteX4" fmla="*/ 2334500 w 2715693"/>
              <a:gd name="connsiteY4" fmla="*/ 894060 h 1365363"/>
              <a:gd name="connsiteX5" fmla="*/ 2306800 w 2715693"/>
              <a:gd name="connsiteY5" fmla="*/ 942606 h 1365363"/>
              <a:gd name="connsiteX6" fmla="*/ 1800829 w 2715693"/>
              <a:gd name="connsiteY6" fmla="*/ 1316817 h 1365363"/>
              <a:gd name="connsiteX7" fmla="*/ 1752290 w 2715693"/>
              <a:gd name="connsiteY7" fmla="*/ 1330723 h 1365363"/>
              <a:gd name="connsiteX8" fmla="*/ 1703752 w 2715693"/>
              <a:gd name="connsiteY8" fmla="*/ 1344567 h 1365363"/>
              <a:gd name="connsiteX9" fmla="*/ 1502863 w 2715693"/>
              <a:gd name="connsiteY9" fmla="*/ 1365363 h 1365363"/>
              <a:gd name="connsiteX10" fmla="*/ 485677 w 2715693"/>
              <a:gd name="connsiteY10" fmla="*/ 1363660 h 1365363"/>
              <a:gd name="connsiteX11" fmla="*/ 484875 w 2715693"/>
              <a:gd name="connsiteY11" fmla="*/ 1362257 h 1365363"/>
              <a:gd name="connsiteX12" fmla="*/ 458766 w 2715693"/>
              <a:gd name="connsiteY12" fmla="*/ 1329549 h 1365363"/>
              <a:gd name="connsiteX13" fmla="*/ 446841 w 2715693"/>
              <a:gd name="connsiteY13" fmla="*/ 1308675 h 1365363"/>
              <a:gd name="connsiteX14" fmla="*/ 432995 w 2715693"/>
              <a:gd name="connsiteY14" fmla="*/ 1284437 h 1365363"/>
              <a:gd name="connsiteX15" fmla="*/ 91834 w 2715693"/>
              <a:gd name="connsiteY15" fmla="*/ 973517 h 1365363"/>
              <a:gd name="connsiteX16" fmla="*/ 0 w 2715693"/>
              <a:gd name="connsiteY16" fmla="*/ 933116 h 1365363"/>
              <a:gd name="connsiteX17" fmla="*/ 1509724 w 2715693"/>
              <a:gd name="connsiteY17" fmla="*/ 935653 h 1365363"/>
              <a:gd name="connsiteX18" fmla="*/ 1724590 w 2715693"/>
              <a:gd name="connsiteY18" fmla="*/ 894060 h 1365363"/>
              <a:gd name="connsiteX19" fmla="*/ 1814679 w 2715693"/>
              <a:gd name="connsiteY19" fmla="*/ 845577 h 1365363"/>
              <a:gd name="connsiteX20" fmla="*/ 2043395 w 2715693"/>
              <a:gd name="connsiteY20" fmla="*/ 457460 h 1365363"/>
              <a:gd name="connsiteX21" fmla="*/ 1800829 w 2715693"/>
              <a:gd name="connsiteY21" fmla="*/ 457460 h 1365363"/>
              <a:gd name="connsiteX22" fmla="*/ 2258261 w 2715693"/>
              <a:gd name="connsiteY22" fmla="*/ 0 h 1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5693" h="1365363">
                <a:moveTo>
                  <a:pt x="2258261" y="0"/>
                </a:moveTo>
                <a:lnTo>
                  <a:pt x="2715693" y="457460"/>
                </a:lnTo>
                <a:lnTo>
                  <a:pt x="2466138" y="457460"/>
                </a:lnTo>
                <a:cubicBezTo>
                  <a:pt x="2459277" y="596019"/>
                  <a:pt x="2424588" y="727751"/>
                  <a:pt x="2362200" y="845577"/>
                </a:cubicBezTo>
                <a:cubicBezTo>
                  <a:pt x="2348350" y="859420"/>
                  <a:pt x="2341488" y="880217"/>
                  <a:pt x="2334500" y="894060"/>
                </a:cubicBezTo>
                <a:cubicBezTo>
                  <a:pt x="2327511" y="907903"/>
                  <a:pt x="2320650" y="928700"/>
                  <a:pt x="2306800" y="942606"/>
                </a:cubicBezTo>
                <a:cubicBezTo>
                  <a:pt x="2189011" y="1122758"/>
                  <a:pt x="2008706" y="1261381"/>
                  <a:pt x="1800829" y="1316817"/>
                </a:cubicBezTo>
                <a:cubicBezTo>
                  <a:pt x="1786979" y="1323770"/>
                  <a:pt x="1766140" y="1323770"/>
                  <a:pt x="1752290" y="1330723"/>
                </a:cubicBezTo>
                <a:cubicBezTo>
                  <a:pt x="1738440" y="1337613"/>
                  <a:pt x="1717602" y="1344567"/>
                  <a:pt x="1703752" y="1344567"/>
                </a:cubicBezTo>
                <a:cubicBezTo>
                  <a:pt x="1641363" y="1358410"/>
                  <a:pt x="1572113" y="1365363"/>
                  <a:pt x="1502863" y="1365363"/>
                </a:cubicBezTo>
                <a:lnTo>
                  <a:pt x="485677" y="1363660"/>
                </a:lnTo>
                <a:lnTo>
                  <a:pt x="484875" y="1362257"/>
                </a:lnTo>
                <a:lnTo>
                  <a:pt x="458766" y="1329549"/>
                </a:lnTo>
                <a:lnTo>
                  <a:pt x="446841" y="1308675"/>
                </a:lnTo>
                <a:cubicBezTo>
                  <a:pt x="441657" y="1300018"/>
                  <a:pt x="436472" y="1291362"/>
                  <a:pt x="432995" y="1284437"/>
                </a:cubicBezTo>
                <a:cubicBezTo>
                  <a:pt x="344613" y="1154450"/>
                  <a:pt x="228919" y="1047906"/>
                  <a:pt x="91834" y="973517"/>
                </a:cubicBezTo>
                <a:lnTo>
                  <a:pt x="0" y="933116"/>
                </a:lnTo>
                <a:lnTo>
                  <a:pt x="1509724" y="935653"/>
                </a:lnTo>
                <a:cubicBezTo>
                  <a:pt x="1585963" y="935653"/>
                  <a:pt x="1662201" y="921810"/>
                  <a:pt x="1724590" y="894060"/>
                </a:cubicBezTo>
                <a:cubicBezTo>
                  <a:pt x="1759279" y="880217"/>
                  <a:pt x="1786979" y="866374"/>
                  <a:pt x="1814679" y="845577"/>
                </a:cubicBezTo>
                <a:cubicBezTo>
                  <a:pt x="1939456" y="762391"/>
                  <a:pt x="2029545" y="616816"/>
                  <a:pt x="2043395" y="457460"/>
                </a:cubicBezTo>
                <a:lnTo>
                  <a:pt x="1800829" y="457460"/>
                </a:lnTo>
                <a:lnTo>
                  <a:pt x="2258261" y="0"/>
                </a:lnTo>
                <a:close/>
              </a:path>
            </a:pathLst>
          </a:custGeom>
          <a:solidFill>
            <a:srgbClr val="B7B7B7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ar-DS2-FD Light" panose="02000000000000000000" pitchFamily="2" charset="-78"/>
              <a:cs typeface="Pinar-DS2-FD Light" panose="02000000000000000000" pitchFamily="2" charset="-78"/>
            </a:endParaRPr>
          </a:p>
        </p:txBody>
      </p:sp>
      <p:sp>
        <p:nvSpPr>
          <p:cNvPr id="24" name="Rounded Rectangle 68" hidden="1">
            <a:extLst>
              <a:ext uri="{FF2B5EF4-FFF2-40B4-BE49-F238E27FC236}">
                <a16:creationId xmlns:a16="http://schemas.microsoft.com/office/drawing/2014/main" id="{D4B2C061-3B08-D5AF-3821-CD46F95D8F71}"/>
              </a:ext>
            </a:extLst>
          </p:cNvPr>
          <p:cNvSpPr/>
          <p:nvPr/>
        </p:nvSpPr>
        <p:spPr>
          <a:xfrm>
            <a:off x="6566389" y="4023005"/>
            <a:ext cx="2419051" cy="654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25" name="Rounded Rectangle 68" hidden="1">
            <a:extLst>
              <a:ext uri="{FF2B5EF4-FFF2-40B4-BE49-F238E27FC236}">
                <a16:creationId xmlns:a16="http://schemas.microsoft.com/office/drawing/2014/main" id="{DC14AF61-ABD4-22EB-1BCB-15A8E5AAB839}"/>
              </a:ext>
            </a:extLst>
          </p:cNvPr>
          <p:cNvSpPr/>
          <p:nvPr/>
        </p:nvSpPr>
        <p:spPr>
          <a:xfrm>
            <a:off x="2829081" y="3994514"/>
            <a:ext cx="2419051" cy="654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1347FB-7A31-6C25-3135-540C7F8B9173}"/>
              </a:ext>
            </a:extLst>
          </p:cNvPr>
          <p:cNvSpPr/>
          <p:nvPr/>
        </p:nvSpPr>
        <p:spPr>
          <a:xfrm>
            <a:off x="11069311" y="425232"/>
            <a:ext cx="829940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6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C17A1-6FFB-48B0-39C9-7AB2C7D418CB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گانت چارت و استراتژی‌ها در قالب شکل، جدول و نمودار ذکر شود. در این بخش </a:t>
            </a:r>
            <a:r>
              <a:rPr lang="en-US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Milestone</a:t>
            </a: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های کسب و کار حتماً بیان شوند.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430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2E9943-D013-7765-A01E-BBBEDC0A8106}"/>
              </a:ext>
            </a:extLst>
          </p:cNvPr>
          <p:cNvGrpSpPr/>
          <p:nvPr/>
        </p:nvGrpSpPr>
        <p:grpSpPr>
          <a:xfrm>
            <a:off x="10940720" y="425234"/>
            <a:ext cx="958532" cy="6721518"/>
            <a:chOff x="11036972" y="136478"/>
            <a:chExt cx="958532" cy="67215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38192A-F438-6D4F-F522-208CD0D949A3}"/>
                </a:ext>
              </a:extLst>
            </p:cNvPr>
            <p:cNvSpPr/>
            <p:nvPr/>
          </p:nvSpPr>
          <p:spPr>
            <a:xfrm rot="16200000">
              <a:off x="8927241" y="3789733"/>
              <a:ext cx="5177994" cy="9585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مدل کسب و کار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4B27C42-AB74-CE97-3380-C21F45CC68CD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DC44A834-2D49-38ED-D10C-2563B767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411" y="-1042736"/>
            <a:ext cx="13291764" cy="9396686"/>
          </a:xfrm>
          <a:prstGeom prst="rect">
            <a:avLst/>
          </a:prstGeom>
        </p:spPr>
      </p:pic>
      <p:sp>
        <p:nvSpPr>
          <p:cNvPr id="9" name="Rounded Rectangle 2" hidden="1">
            <a:extLst>
              <a:ext uri="{FF2B5EF4-FFF2-40B4-BE49-F238E27FC236}">
                <a16:creationId xmlns:a16="http://schemas.microsoft.com/office/drawing/2014/main" id="{5F783F38-F358-AD74-7CE2-6AD3BFEB249C}"/>
              </a:ext>
            </a:extLst>
          </p:cNvPr>
          <p:cNvSpPr/>
          <p:nvPr/>
        </p:nvSpPr>
        <p:spPr>
          <a:xfrm>
            <a:off x="8742348" y="693566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0" name="Rounded Rectangle 2" hidden="1">
            <a:extLst>
              <a:ext uri="{FF2B5EF4-FFF2-40B4-BE49-F238E27FC236}">
                <a16:creationId xmlns:a16="http://schemas.microsoft.com/office/drawing/2014/main" id="{6E13931C-CED4-A0F5-AEC3-F98AEF0A1CD1}"/>
              </a:ext>
            </a:extLst>
          </p:cNvPr>
          <p:cNvSpPr/>
          <p:nvPr/>
        </p:nvSpPr>
        <p:spPr>
          <a:xfrm>
            <a:off x="901859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2" name="Rounded Rectangle 2" hidden="1">
            <a:extLst>
              <a:ext uri="{FF2B5EF4-FFF2-40B4-BE49-F238E27FC236}">
                <a16:creationId xmlns:a16="http://schemas.microsoft.com/office/drawing/2014/main" id="{B889357B-5873-4339-86B5-BA9251D7D88B}"/>
              </a:ext>
            </a:extLst>
          </p:cNvPr>
          <p:cNvSpPr/>
          <p:nvPr/>
        </p:nvSpPr>
        <p:spPr>
          <a:xfrm>
            <a:off x="3448906" y="693566"/>
            <a:ext cx="2251140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5" name="Rounded Rectangle 2" hidden="1">
            <a:extLst>
              <a:ext uri="{FF2B5EF4-FFF2-40B4-BE49-F238E27FC236}">
                <a16:creationId xmlns:a16="http://schemas.microsoft.com/office/drawing/2014/main" id="{0098EBAE-EBA9-0DA2-2DCD-510308838263}"/>
              </a:ext>
            </a:extLst>
          </p:cNvPr>
          <p:cNvSpPr/>
          <p:nvPr/>
        </p:nvSpPr>
        <p:spPr>
          <a:xfrm>
            <a:off x="6119485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A70DE1-499C-9EF8-56F9-ED1E62810338}"/>
              </a:ext>
            </a:extLst>
          </p:cNvPr>
          <p:cNvSpPr/>
          <p:nvPr/>
        </p:nvSpPr>
        <p:spPr>
          <a:xfrm>
            <a:off x="11069310" y="425232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7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D9E60B0-C91C-D8D2-6844-A03A40D0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95465" cy="365125"/>
          </a:xfrm>
        </p:spPr>
        <p:txBody>
          <a:bodyPr/>
          <a:lstStyle/>
          <a:p>
            <a:r>
              <a:rPr lang="fa-IR" dirty="0"/>
              <a:t>7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75138B-7F60-B402-152C-7841900BEAF1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تصویر مدل کسب و کار درج شود.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336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4B54-556E-280B-DABB-70B58537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9D1E5BB-EFB1-097A-4B97-926099D2D1C5}"/>
              </a:ext>
            </a:extLst>
          </p:cNvPr>
          <p:cNvGrpSpPr/>
          <p:nvPr/>
        </p:nvGrpSpPr>
        <p:grpSpPr>
          <a:xfrm>
            <a:off x="10940720" y="425234"/>
            <a:ext cx="958532" cy="6721518"/>
            <a:chOff x="11036972" y="136478"/>
            <a:chExt cx="958532" cy="67215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B38AF3-084D-A9E5-CEE6-43B216EC0FEF}"/>
                </a:ext>
              </a:extLst>
            </p:cNvPr>
            <p:cNvSpPr/>
            <p:nvPr/>
          </p:nvSpPr>
          <p:spPr>
            <a:xfrm rot="16200000">
              <a:off x="8927241" y="3789733"/>
              <a:ext cx="5177994" cy="9585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200000"/>
                </a:lnSpc>
              </a:pPr>
              <a:r>
                <a:rPr lang="fa-IR" sz="2000" dirty="0">
                  <a:solidFill>
                    <a:srgbClr val="002060"/>
                  </a:solidFill>
                  <a:latin typeface="Pinar-DS2-FD Black" pitchFamily="2" charset="-78"/>
                  <a:cs typeface="Pinar-DS2-FD Black" pitchFamily="2" charset="-78"/>
                </a:rPr>
                <a:t>وجوه تمایز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B79C85-D91B-9EF2-A99C-4898FA92B749}"/>
                </a:ext>
              </a:extLst>
            </p:cNvPr>
            <p:cNvSpPr/>
            <p:nvPr/>
          </p:nvSpPr>
          <p:spPr>
            <a:xfrm>
              <a:off x="11165562" y="136478"/>
              <a:ext cx="829941" cy="1463722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C840FD2D-38C5-B349-8CF2-E4308DA80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411" y="-1042736"/>
            <a:ext cx="13291764" cy="9396686"/>
          </a:xfrm>
          <a:prstGeom prst="rect">
            <a:avLst/>
          </a:prstGeom>
        </p:spPr>
      </p:pic>
      <p:sp>
        <p:nvSpPr>
          <p:cNvPr id="9" name="Rounded Rectangle 2" hidden="1">
            <a:extLst>
              <a:ext uri="{FF2B5EF4-FFF2-40B4-BE49-F238E27FC236}">
                <a16:creationId xmlns:a16="http://schemas.microsoft.com/office/drawing/2014/main" id="{2694B508-C325-6416-F2F9-9DCC4FEB6046}"/>
              </a:ext>
            </a:extLst>
          </p:cNvPr>
          <p:cNvSpPr/>
          <p:nvPr/>
        </p:nvSpPr>
        <p:spPr>
          <a:xfrm>
            <a:off x="8742348" y="693566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0" name="Rounded Rectangle 2" hidden="1">
            <a:extLst>
              <a:ext uri="{FF2B5EF4-FFF2-40B4-BE49-F238E27FC236}">
                <a16:creationId xmlns:a16="http://schemas.microsoft.com/office/drawing/2014/main" id="{7C984399-717A-5BAB-99E8-1EFC04076A99}"/>
              </a:ext>
            </a:extLst>
          </p:cNvPr>
          <p:cNvSpPr/>
          <p:nvPr/>
        </p:nvSpPr>
        <p:spPr>
          <a:xfrm>
            <a:off x="901859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2" name="Rounded Rectangle 2" hidden="1">
            <a:extLst>
              <a:ext uri="{FF2B5EF4-FFF2-40B4-BE49-F238E27FC236}">
                <a16:creationId xmlns:a16="http://schemas.microsoft.com/office/drawing/2014/main" id="{F350C3F9-9E7F-C871-BF61-0AA94BEA024E}"/>
              </a:ext>
            </a:extLst>
          </p:cNvPr>
          <p:cNvSpPr/>
          <p:nvPr/>
        </p:nvSpPr>
        <p:spPr>
          <a:xfrm>
            <a:off x="3448906" y="693566"/>
            <a:ext cx="2251140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15" name="Rounded Rectangle 2" hidden="1">
            <a:extLst>
              <a:ext uri="{FF2B5EF4-FFF2-40B4-BE49-F238E27FC236}">
                <a16:creationId xmlns:a16="http://schemas.microsoft.com/office/drawing/2014/main" id="{E0F4FEF1-0944-6462-26E4-4AA578A360B5}"/>
              </a:ext>
            </a:extLst>
          </p:cNvPr>
          <p:cNvSpPr/>
          <p:nvPr/>
        </p:nvSpPr>
        <p:spPr>
          <a:xfrm>
            <a:off x="6119485" y="1383878"/>
            <a:ext cx="2000069" cy="5050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1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kern="0" dirty="0">
              <a:solidFill>
                <a:schemeClr val="tx1"/>
              </a:solidFill>
              <a:latin typeface="Pinar-DS2-FD Regular" panose="02000000000000000000" pitchFamily="2" charset="-78"/>
              <a:cs typeface="Pinar-DS2-FD Regular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5530F0-9A45-43CA-7297-371B82641099}"/>
              </a:ext>
            </a:extLst>
          </p:cNvPr>
          <p:cNvSpPr/>
          <p:nvPr/>
        </p:nvSpPr>
        <p:spPr>
          <a:xfrm>
            <a:off x="11069310" y="425232"/>
            <a:ext cx="829941" cy="146372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Titr" panose="00000700000000000000" pitchFamily="2" charset="-78"/>
              </a:rPr>
              <a:t>8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2561387-D268-40A3-C4F6-C387E781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5000" y="2793"/>
            <a:ext cx="2595465" cy="365125"/>
          </a:xfrm>
        </p:spPr>
        <p:txBody>
          <a:bodyPr/>
          <a:lstStyle/>
          <a:p>
            <a:r>
              <a:rPr lang="fa-IR" dirty="0"/>
              <a:t>8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B6192-2684-370E-9071-76776260FB7D}"/>
              </a:ext>
            </a:extLst>
          </p:cNvPr>
          <p:cNvSpPr txBox="1"/>
          <p:nvPr/>
        </p:nvSpPr>
        <p:spPr>
          <a:xfrm>
            <a:off x="261786" y="1707539"/>
            <a:ext cx="10516966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u="sng" dirty="0">
                <a:ln w="0"/>
                <a:solidFill>
                  <a:schemeClr val="tx1"/>
                </a:solidFill>
                <a:latin typeface="Pinar-DS3-FD Regular" pitchFamily="2" charset="-78"/>
                <a:cs typeface="Pinar-DS3-FD Regular" pitchFamily="2" charset="-78"/>
              </a:rPr>
              <a:t>تمایز با رقبا ذکر شود.</a:t>
            </a:r>
            <a:r>
              <a:rPr lang="fa-IR" sz="1400" b="1" u="sng" dirty="0">
                <a:ln w="0"/>
                <a:latin typeface="Pinar-DS3-FD Regular" pitchFamily="2" charset="-78"/>
                <a:cs typeface="Pinar-DS3-FD Regular" pitchFamily="2" charset="-78"/>
              </a:rPr>
              <a:t> (ترجیحاً به‌صورت گرافیکی)</a:t>
            </a:r>
            <a:endParaRPr lang="en-US" sz="1400" b="1" u="sng" dirty="0">
              <a:ln w="0"/>
              <a:solidFill>
                <a:schemeClr val="tx1"/>
              </a:solidFill>
              <a:latin typeface="Pinar-DS3-FD Regular" pitchFamily="2" charset="-78"/>
              <a:cs typeface="Pinar-DS3-FD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05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379</Words>
  <Application>Microsoft Office PowerPoint</Application>
  <PresentationFormat>Widescreen</PresentationFormat>
  <Paragraphs>73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Pinar-DS2-FD Black</vt:lpstr>
      <vt:lpstr>IRANSansX</vt:lpstr>
      <vt:lpstr>Farhang2FaNum Black</vt:lpstr>
      <vt:lpstr>Pinar-DS2-FD ExtraBold</vt:lpstr>
      <vt:lpstr>Calibri</vt:lpstr>
      <vt:lpstr>B Titr</vt:lpstr>
      <vt:lpstr>Pinar-DS2-FD Bold</vt:lpstr>
      <vt:lpstr>Pinar-DS3-FD Regular</vt:lpstr>
      <vt:lpstr>Pinar-DS1-FD Medium</vt:lpstr>
      <vt:lpstr>Pinar-DS2-FD Regular</vt:lpstr>
      <vt:lpstr>Pinar-DS2-FD Light</vt:lpstr>
      <vt:lpstr>Farhang2FaNum DemiBold</vt:lpstr>
      <vt:lpstr>A Iranian Sans</vt:lpstr>
      <vt:lpstr>Calibri Light</vt:lpstr>
      <vt:lpstr>Arial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 Amintahmasbi</cp:lastModifiedBy>
  <cp:revision>131</cp:revision>
  <cp:lastPrinted>2024-10-16T08:02:08Z</cp:lastPrinted>
  <dcterms:created xsi:type="dcterms:W3CDTF">2024-08-15T13:49:21Z</dcterms:created>
  <dcterms:modified xsi:type="dcterms:W3CDTF">2026-01-22T22:44:04Z</dcterms:modified>
</cp:coreProperties>
</file>