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ppt/slideLayouts/slideLayout12.xml" ContentType="application/vnd.openxmlformats-officedocument.presentationml.slideLayout+xml"/>
  <Override PartName="/ppt/theme/theme6.xml" ContentType="application/vnd.openxmlformats-officedocument.theme+xml"/>
  <Override PartName="/ppt/slideLayouts/slideLayout13.xml" ContentType="application/vnd.openxmlformats-officedocument.presentationml.slideLayout+xml"/>
  <Override PartName="/ppt/theme/theme7.xml" ContentType="application/vnd.openxmlformats-officedocument.theme+xml"/>
  <Override PartName="/ppt/slideLayouts/slideLayout14.xml" ContentType="application/vnd.openxmlformats-officedocument.presentationml.slideLayout+xml"/>
  <Override PartName="/ppt/theme/theme8.xml" ContentType="application/vnd.openxmlformats-officedocument.theme+xml"/>
  <Override PartName="/ppt/slideLayouts/slideLayout15.xml" ContentType="application/vnd.openxmlformats-officedocument.presentationml.slideLayout+xml"/>
  <Override PartName="/ppt/theme/theme9.xml" ContentType="application/vnd.openxmlformats-officedocument.theme+xml"/>
  <Override PartName="/ppt/slideLayouts/slideLayout16.xml" ContentType="application/vnd.openxmlformats-officedocument.presentationml.slideLayout+xml"/>
  <Override PartName="/ppt/theme/theme10.xml" ContentType="application/vnd.openxmlformats-officedocument.theme+xml"/>
  <Override PartName="/ppt/slideLayouts/slideLayout17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6" r:id="rId2"/>
    <p:sldMasterId id="2147483658" r:id="rId3"/>
    <p:sldMasterId id="2147483660" r:id="rId4"/>
    <p:sldMasterId id="2147483662" r:id="rId5"/>
    <p:sldMasterId id="2147483664" r:id="rId6"/>
    <p:sldMasterId id="2147483666" r:id="rId7"/>
    <p:sldMasterId id="2147483668" r:id="rId8"/>
    <p:sldMasterId id="2147483670" r:id="rId9"/>
    <p:sldMasterId id="2147483672" r:id="rId10"/>
    <p:sldMasterId id="2147483674" r:id="rId11"/>
  </p:sldMasterIdLst>
  <p:sldIdLst>
    <p:sldId id="270" r:id="rId12"/>
    <p:sldId id="256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66" r:id="rId23"/>
    <p:sldId id="267" r:id="rId24"/>
    <p:sldId id="268" r:id="rId25"/>
    <p:sldId id="269" r:id="rId26"/>
  </p:sldIdLst>
  <p:sldSz cx="12190413" cy="6859588"/>
  <p:notesSz cx="7772400" cy="100584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914400" y="2130840"/>
            <a:ext cx="10361520" cy="146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21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DB4FDD6-E0B7-4915-B049-3133CE3E7D6D}" type="slidenum">
              <a:t>‹#›</a:t>
            </a:fld>
            <a:endParaRPr/>
          </a:p>
        </p:txBody>
      </p:sp>
      <p:sp>
        <p:nvSpPr>
          <p:cNvPr id="2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914400" y="2130840"/>
            <a:ext cx="10361520" cy="146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21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880"/>
            <a:ext cx="10970640" cy="3978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8E1BE0AA-A869-456B-B073-B922882398A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80E63ECB-F557-41FD-8249-348AE6D9FD52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914400" y="2130840"/>
            <a:ext cx="10361520" cy="146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21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09480" y="1604880"/>
            <a:ext cx="5353560" cy="3978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6231240" y="1604880"/>
            <a:ext cx="5353560" cy="3978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6C1BF384-3127-46F6-9531-6515A1D405FB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lstStyle/>
          <a:p>
            <a:fld id="{0E3722CB-77BC-4C6A-9BE3-D06D0841D7AC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914400" y="2130840"/>
            <a:ext cx="10361520" cy="146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21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lstStyle/>
          <a:p>
            <a:fld id="{FDF24ED4-0566-4DC3-A7F9-4989A9A45BE4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8DBF379E-FD3A-4B05-87ED-C0F8D699FB92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lstStyle/>
          <a:p>
            <a:fld id="{27738C89-5892-48DA-9DD9-5799710A0634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lstStyle/>
          <a:p>
            <a:fld id="{82F295B9-BCD9-4D9B-9D11-44B83F473AE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14400" y="2130840"/>
            <a:ext cx="10361520" cy="146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21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09480" y="1604880"/>
            <a:ext cx="5353560" cy="3978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6231240" y="1604880"/>
            <a:ext cx="5353560" cy="3978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9C62C02-1898-46BF-871B-8371BB111E0B}" type="slidenum">
              <a:t>‹#›</a:t>
            </a:fld>
            <a:endParaRPr/>
          </a:p>
        </p:txBody>
      </p:sp>
      <p:sp>
        <p:nvSpPr>
          <p:cNvPr id="3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C54AB31-A1E7-45CB-B56A-0B2CE5E3BCC2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914400" y="2130840"/>
            <a:ext cx="10361520" cy="146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21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880"/>
            <a:ext cx="10970640" cy="3978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4803442-7794-4BC5-B3F3-3C70CA67A2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A978C73-36D7-4504-AC78-91CBF88939F1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33CEA6A-5F5C-4BF8-A35C-C7A376D2EB8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914400" y="2130840"/>
            <a:ext cx="10361520" cy="146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21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09480" y="1604880"/>
            <a:ext cx="10970640" cy="3978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3CD971B-6891-4BD6-BD09-4A12A19E7E7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BFC7ECA-C298-4D53-B22A-1EF84C542331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4B436853-D500-4131-9E4A-94DD0995A0B2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6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7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9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0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1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2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3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4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914400" y="2130840"/>
            <a:ext cx="10361520" cy="14698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/>
          <a:p>
            <a:pPr indent="0" algn="ctr" defTabSz="1088640">
              <a:lnSpc>
                <a:spcPct val="100000"/>
              </a:lnSpc>
              <a:buNone/>
            </a:pPr>
            <a:r>
              <a:rPr lang="en-US" sz="5200" b="0" u="none" strike="noStrike">
                <a:solidFill>
                  <a:schemeClr val="dk1"/>
                </a:solidFill>
                <a:uFillTx/>
                <a:latin typeface="Calibri"/>
              </a:rPr>
              <a:t>Click to edit Master title style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609480" y="6357960"/>
            <a:ext cx="284400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defTabSz="108864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108864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165200" y="6357960"/>
            <a:ext cx="385992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736480" y="6357960"/>
            <a:ext cx="284400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algn="r" defTabSz="108864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1088640">
              <a:lnSpc>
                <a:spcPct val="100000"/>
              </a:lnSpc>
              <a:buNone/>
            </a:pPr>
            <a:fld id="{9436B3FA-5F08-4533-A716-B3887AF96088}" type="slidenum"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880"/>
            <a:ext cx="10970640" cy="3978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800" b="0" u="none" strike="noStrike">
                <a:solidFill>
                  <a:schemeClr val="dk1"/>
                </a:solidFill>
                <a:uFillTx/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900" b="0" u="none" strike="noStrike">
                <a:solidFill>
                  <a:schemeClr val="dk1"/>
                </a:solidFill>
                <a:uFillTx/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u="none" strike="noStrike">
                <a:solidFill>
                  <a:schemeClr val="dk1"/>
                </a:solidFill>
                <a:uFillTx/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u="none" strike="noStrike">
                <a:solidFill>
                  <a:schemeClr val="dk1"/>
                </a:solidFill>
                <a:uFillTx/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4010040" cy="11620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b">
            <a:noAutofit/>
          </a:bodyPr>
          <a:lstStyle/>
          <a:p>
            <a:pPr indent="0" defTabSz="1088640">
              <a:lnSpc>
                <a:spcPct val="100000"/>
              </a:lnSpc>
              <a:buNone/>
            </a:pPr>
            <a:r>
              <a:rPr lang="en-US" sz="2400" b="1" u="none" strike="noStrike">
                <a:solidFill>
                  <a:schemeClr val="dk1"/>
                </a:solidFill>
                <a:uFillTx/>
                <a:latin typeface="Calibri"/>
              </a:rPr>
              <a:t>Click to edit Master title style</a:t>
            </a:r>
            <a:endParaRPr lang="en-US" sz="24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766040" y="273240"/>
            <a:ext cx="6814440" cy="585396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t">
            <a:noAutofit/>
          </a:bodyPr>
          <a:lstStyle/>
          <a:p>
            <a:pPr marL="408240" indent="-408240" defTabSz="1088640">
              <a:lnSpc>
                <a:spcPct val="100000"/>
              </a:lnSpc>
              <a:spcBef>
                <a:spcPts val="7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3800" b="0" u="none" strike="noStrik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</a:p>
          <a:p>
            <a:pPr marL="884520" lvl="1" indent="-340200" defTabSz="1088640">
              <a:lnSpc>
                <a:spcPct val="100000"/>
              </a:lnSpc>
              <a:spcBef>
                <a:spcPts val="6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3300" b="0" u="none" strike="noStrike">
                <a:solidFill>
                  <a:schemeClr val="dk1"/>
                </a:solidFill>
                <a:uFillTx/>
                <a:latin typeface="Calibri"/>
              </a:rPr>
              <a:t>Second level</a:t>
            </a:r>
          </a:p>
          <a:p>
            <a:pPr marL="1360800" lvl="2" indent="-272160" defTabSz="1088640">
              <a:lnSpc>
                <a:spcPct val="100000"/>
              </a:lnSpc>
              <a:spcBef>
                <a:spcPts val="58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900" b="0" u="none" strike="noStrike">
                <a:solidFill>
                  <a:schemeClr val="dk1"/>
                </a:solidFill>
                <a:uFillTx/>
                <a:latin typeface="Calibri"/>
              </a:rPr>
              <a:t>Third level</a:t>
            </a:r>
          </a:p>
          <a:p>
            <a:pPr marL="1904760" lvl="3" indent="-272160" defTabSz="10886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u="none" strike="noStrike">
                <a:solidFill>
                  <a:schemeClr val="dk1"/>
                </a:solidFill>
                <a:uFillTx/>
                <a:latin typeface="Calibri"/>
              </a:rPr>
              <a:t>Fourth level</a:t>
            </a:r>
          </a:p>
          <a:p>
            <a:pPr marL="2449080" lvl="4" indent="-272160" defTabSz="10886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»"/>
            </a:pPr>
            <a:r>
              <a:rPr lang="en-US" sz="2400" b="0" u="none" strike="noStrike">
                <a:solidFill>
                  <a:schemeClr val="dk1"/>
                </a:solidFill>
                <a:uFillTx/>
                <a:latin typeface="Calibri"/>
              </a:rPr>
              <a:t>Fifth level</a:t>
            </a: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609480" y="1435320"/>
            <a:ext cx="4010040" cy="46918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t">
            <a:noAutofit/>
          </a:bodyPr>
          <a:lstStyle/>
          <a:p>
            <a:pPr indent="0" defTabSz="1088640">
              <a:lnSpc>
                <a:spcPct val="100000"/>
              </a:lnSpc>
              <a:spcBef>
                <a:spcPts val="340"/>
              </a:spcBef>
              <a:buNone/>
              <a:tabLst>
                <a:tab pos="0" algn="l"/>
              </a:tabLst>
            </a:pPr>
            <a:r>
              <a:rPr lang="en-US" sz="1700" b="0" u="none" strike="noStrik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</a:p>
        </p:txBody>
      </p:sp>
      <p:sp>
        <p:nvSpPr>
          <p:cNvPr id="63" name="PlaceHolder 4"/>
          <p:cNvSpPr>
            <a:spLocks noGrp="1"/>
          </p:cNvSpPr>
          <p:nvPr>
            <p:ph type="dt" idx="28"/>
          </p:nvPr>
        </p:nvSpPr>
        <p:spPr>
          <a:xfrm>
            <a:off x="609480" y="6357960"/>
            <a:ext cx="284400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defTabSz="108864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108864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4" name="PlaceHolder 5"/>
          <p:cNvSpPr>
            <a:spLocks noGrp="1"/>
          </p:cNvSpPr>
          <p:nvPr>
            <p:ph type="ftr" idx="29"/>
          </p:nvPr>
        </p:nvSpPr>
        <p:spPr>
          <a:xfrm>
            <a:off x="4165200" y="6357960"/>
            <a:ext cx="385992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</a:p>
        </p:txBody>
      </p:sp>
      <p:sp>
        <p:nvSpPr>
          <p:cNvPr id="65" name="PlaceHolder 6"/>
          <p:cNvSpPr>
            <a:spLocks noGrp="1"/>
          </p:cNvSpPr>
          <p:nvPr>
            <p:ph type="sldNum" idx="30"/>
          </p:nvPr>
        </p:nvSpPr>
        <p:spPr>
          <a:xfrm>
            <a:off x="8736480" y="6357960"/>
            <a:ext cx="284400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algn="r" defTabSz="108864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1088640">
              <a:lnSpc>
                <a:spcPct val="100000"/>
              </a:lnSpc>
              <a:buNone/>
            </a:pPr>
            <a:fld id="{A73E55B4-3888-4B7C-9A6C-567C21C37292}" type="slidenum"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2389320" y="4801680"/>
            <a:ext cx="7313760" cy="56664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b">
            <a:noAutofit/>
          </a:bodyPr>
          <a:lstStyle/>
          <a:p>
            <a:pPr indent="0" defTabSz="1088640">
              <a:lnSpc>
                <a:spcPct val="100000"/>
              </a:lnSpc>
              <a:buNone/>
            </a:pPr>
            <a:r>
              <a:rPr lang="en-US" sz="2400" b="1" u="none" strike="noStrike">
                <a:solidFill>
                  <a:schemeClr val="dk1"/>
                </a:solidFill>
                <a:uFillTx/>
                <a:latin typeface="Calibri"/>
              </a:rPr>
              <a:t>Click to edit Master title style</a:t>
            </a:r>
            <a:endParaRPr lang="en-US" sz="24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2389320" y="613080"/>
            <a:ext cx="7313760" cy="4115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800" b="0" u="none" strike="noStrike">
                <a:solidFill>
                  <a:schemeClr val="dk1"/>
                </a:solidFill>
                <a:uFillTx/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800" b="0" u="none" strike="noStrike">
                <a:solidFill>
                  <a:schemeClr val="dk1"/>
                </a:solidFill>
                <a:uFillTx/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800" b="0" u="none" strike="noStrike">
                <a:solidFill>
                  <a:schemeClr val="dk1"/>
                </a:solidFill>
                <a:uFillTx/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800" b="0" u="none" strike="noStrike">
                <a:solidFill>
                  <a:schemeClr val="dk1"/>
                </a:solidFill>
                <a:uFillTx/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800" b="0" u="none" strike="noStrike">
                <a:solidFill>
                  <a:schemeClr val="dk1"/>
                </a:solidFill>
                <a:uFillTx/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800" b="0" u="none" strike="noStrike">
                <a:solidFill>
                  <a:schemeClr val="dk1"/>
                </a:solidFill>
                <a:uFillTx/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800" b="0" u="none" strike="noStrike">
                <a:solidFill>
                  <a:schemeClr val="dk1"/>
                </a:solidFill>
                <a:uFillTx/>
                <a:latin typeface="Calibri"/>
              </a:rPr>
              <a:t>Seventh Outline Level</a:t>
            </a: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2389320" y="5368680"/>
            <a:ext cx="7313760" cy="80460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t">
            <a:noAutofit/>
          </a:bodyPr>
          <a:lstStyle/>
          <a:p>
            <a:pPr indent="0" defTabSz="1088640">
              <a:lnSpc>
                <a:spcPct val="100000"/>
              </a:lnSpc>
              <a:spcBef>
                <a:spcPts val="340"/>
              </a:spcBef>
              <a:buNone/>
              <a:tabLst>
                <a:tab pos="0" algn="l"/>
              </a:tabLst>
            </a:pPr>
            <a:r>
              <a:rPr lang="en-US" sz="1700" b="0" u="none" strike="noStrik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</a:p>
        </p:txBody>
      </p:sp>
      <p:sp>
        <p:nvSpPr>
          <p:cNvPr id="69" name="PlaceHolder 4"/>
          <p:cNvSpPr>
            <a:spLocks noGrp="1"/>
          </p:cNvSpPr>
          <p:nvPr>
            <p:ph type="dt" idx="31"/>
          </p:nvPr>
        </p:nvSpPr>
        <p:spPr>
          <a:xfrm>
            <a:off x="609480" y="6357960"/>
            <a:ext cx="284400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defTabSz="108864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108864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ftr" idx="32"/>
          </p:nvPr>
        </p:nvSpPr>
        <p:spPr>
          <a:xfrm>
            <a:off x="4165200" y="6357960"/>
            <a:ext cx="385992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</a:p>
        </p:txBody>
      </p:sp>
      <p:sp>
        <p:nvSpPr>
          <p:cNvPr id="71" name="PlaceHolder 6"/>
          <p:cNvSpPr>
            <a:spLocks noGrp="1"/>
          </p:cNvSpPr>
          <p:nvPr>
            <p:ph type="sldNum" idx="33"/>
          </p:nvPr>
        </p:nvSpPr>
        <p:spPr>
          <a:xfrm>
            <a:off x="8736480" y="6357960"/>
            <a:ext cx="284400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algn="r" defTabSz="108864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1088640">
              <a:lnSpc>
                <a:spcPct val="100000"/>
              </a:lnSpc>
              <a:buNone/>
            </a:pPr>
            <a:fld id="{2DD89545-CCC8-4F3F-B971-594617FCB1F6}" type="slidenum"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1000" cy="114300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/>
          <a:p>
            <a:pPr indent="0" algn="ctr" defTabSz="1088640">
              <a:lnSpc>
                <a:spcPct val="100000"/>
              </a:lnSpc>
              <a:buNone/>
            </a:pPr>
            <a:r>
              <a:rPr lang="en-US" sz="5200" b="0" u="none" strike="noStrike">
                <a:solidFill>
                  <a:schemeClr val="dk1"/>
                </a:solidFill>
                <a:uFillTx/>
                <a:latin typeface="Calibri"/>
              </a:rPr>
              <a:t>Click to edit Master title style</a:t>
            </a: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09480" y="1600560"/>
            <a:ext cx="10971000" cy="4526640"/>
          </a:xfrm>
          <a:prstGeom prst="rect">
            <a:avLst/>
          </a:prstGeom>
          <a:noFill/>
          <a:ln w="0">
            <a:noFill/>
          </a:ln>
        </p:spPr>
        <p:txBody>
          <a:bodyPr vert="eaVert" lIns="108720" tIns="54360" rIns="108720" bIns="54360" anchor="t">
            <a:noAutofit/>
          </a:bodyPr>
          <a:lstStyle/>
          <a:p>
            <a:pPr marL="408240" indent="-408240" defTabSz="1088640">
              <a:lnSpc>
                <a:spcPct val="100000"/>
              </a:lnSpc>
              <a:spcBef>
                <a:spcPts val="7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3800" b="0" u="none" strike="noStrik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</a:p>
          <a:p>
            <a:pPr marL="884520" lvl="1" indent="-340200" defTabSz="1088640">
              <a:lnSpc>
                <a:spcPct val="100000"/>
              </a:lnSpc>
              <a:spcBef>
                <a:spcPts val="6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3300" b="0" u="none" strike="noStrike">
                <a:solidFill>
                  <a:schemeClr val="dk1"/>
                </a:solidFill>
                <a:uFillTx/>
                <a:latin typeface="Calibri"/>
              </a:rPr>
              <a:t>Second level</a:t>
            </a:r>
          </a:p>
          <a:p>
            <a:pPr marL="1360800" lvl="2" indent="-272160" defTabSz="1088640">
              <a:lnSpc>
                <a:spcPct val="100000"/>
              </a:lnSpc>
              <a:spcBef>
                <a:spcPts val="58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900" b="0" u="none" strike="noStrike">
                <a:solidFill>
                  <a:schemeClr val="dk1"/>
                </a:solidFill>
                <a:uFillTx/>
                <a:latin typeface="Calibri"/>
              </a:rPr>
              <a:t>Third level</a:t>
            </a:r>
          </a:p>
          <a:p>
            <a:pPr marL="1904760" lvl="3" indent="-272160" defTabSz="10886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u="none" strike="noStrike">
                <a:solidFill>
                  <a:schemeClr val="dk1"/>
                </a:solidFill>
                <a:uFillTx/>
                <a:latin typeface="Calibri"/>
              </a:rPr>
              <a:t>Fourth level</a:t>
            </a:r>
          </a:p>
          <a:p>
            <a:pPr marL="2449080" lvl="4" indent="-272160" defTabSz="10886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»"/>
            </a:pPr>
            <a:r>
              <a:rPr lang="en-US" sz="2400" b="0" u="none" strike="noStrike">
                <a:solidFill>
                  <a:schemeClr val="dk1"/>
                </a:solidFill>
                <a:uFillTx/>
                <a:latin typeface="Calibri"/>
              </a:rPr>
              <a:t>Fifth level</a:t>
            </a:r>
          </a:p>
        </p:txBody>
      </p:sp>
      <p:sp>
        <p:nvSpPr>
          <p:cNvPr id="15" name="PlaceHolder 3"/>
          <p:cNvSpPr>
            <a:spLocks noGrp="1"/>
          </p:cNvSpPr>
          <p:nvPr>
            <p:ph type="dt" idx="4"/>
          </p:nvPr>
        </p:nvSpPr>
        <p:spPr>
          <a:xfrm>
            <a:off x="609480" y="6357960"/>
            <a:ext cx="284400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defTabSz="108864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108864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ftr" idx="5"/>
          </p:nvPr>
        </p:nvSpPr>
        <p:spPr>
          <a:xfrm>
            <a:off x="4165200" y="6357960"/>
            <a:ext cx="385992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17" name="PlaceHolder 5"/>
          <p:cNvSpPr>
            <a:spLocks noGrp="1"/>
          </p:cNvSpPr>
          <p:nvPr>
            <p:ph type="sldNum" idx="6"/>
          </p:nvPr>
        </p:nvSpPr>
        <p:spPr>
          <a:xfrm>
            <a:off x="8736480" y="6357960"/>
            <a:ext cx="284400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algn="r" defTabSz="108864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1088640">
              <a:lnSpc>
                <a:spcPct val="100000"/>
              </a:lnSpc>
              <a:buNone/>
            </a:pPr>
            <a:fld id="{14021479-4E06-4DFA-AF3D-0D347F47322B}" type="slidenum"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838000" y="274680"/>
            <a:ext cx="2742480" cy="5852520"/>
          </a:xfrm>
          <a:prstGeom prst="rect">
            <a:avLst/>
          </a:prstGeom>
          <a:noFill/>
          <a:ln w="0">
            <a:noFill/>
          </a:ln>
        </p:spPr>
        <p:txBody>
          <a:bodyPr vert="eaVert" lIns="108720" tIns="54360" rIns="108720" bIns="54360" anchor="ctr">
            <a:noAutofit/>
          </a:bodyPr>
          <a:lstStyle/>
          <a:p>
            <a:pPr indent="0" algn="ctr" defTabSz="1088640">
              <a:lnSpc>
                <a:spcPct val="100000"/>
              </a:lnSpc>
              <a:buNone/>
            </a:pPr>
            <a:r>
              <a:rPr lang="en-US" sz="5200" b="0" u="none" strike="noStrike">
                <a:solidFill>
                  <a:schemeClr val="dk1"/>
                </a:solidFill>
                <a:uFillTx/>
                <a:latin typeface="Calibri"/>
              </a:rPr>
              <a:t>Click to edit Master title style</a:t>
            </a: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274680"/>
            <a:ext cx="8025120" cy="5852520"/>
          </a:xfrm>
          <a:prstGeom prst="rect">
            <a:avLst/>
          </a:prstGeom>
          <a:noFill/>
          <a:ln w="0">
            <a:noFill/>
          </a:ln>
        </p:spPr>
        <p:txBody>
          <a:bodyPr vert="eaVert" lIns="108720" tIns="54360" rIns="108720" bIns="54360" anchor="t">
            <a:noAutofit/>
          </a:bodyPr>
          <a:lstStyle/>
          <a:p>
            <a:pPr marL="408240" indent="-408240" defTabSz="1088640">
              <a:lnSpc>
                <a:spcPct val="100000"/>
              </a:lnSpc>
              <a:spcBef>
                <a:spcPts val="7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3800" b="0" u="none" strike="noStrik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</a:p>
          <a:p>
            <a:pPr marL="884520" lvl="1" indent="-340200" defTabSz="1088640">
              <a:lnSpc>
                <a:spcPct val="100000"/>
              </a:lnSpc>
              <a:spcBef>
                <a:spcPts val="6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3300" b="0" u="none" strike="noStrike">
                <a:solidFill>
                  <a:schemeClr val="dk1"/>
                </a:solidFill>
                <a:uFillTx/>
                <a:latin typeface="Calibri"/>
              </a:rPr>
              <a:t>Second level</a:t>
            </a:r>
          </a:p>
          <a:p>
            <a:pPr marL="1360800" lvl="2" indent="-272160" defTabSz="1088640">
              <a:lnSpc>
                <a:spcPct val="100000"/>
              </a:lnSpc>
              <a:spcBef>
                <a:spcPts val="58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900" b="0" u="none" strike="noStrike">
                <a:solidFill>
                  <a:schemeClr val="dk1"/>
                </a:solidFill>
                <a:uFillTx/>
                <a:latin typeface="Calibri"/>
              </a:rPr>
              <a:t>Third level</a:t>
            </a:r>
          </a:p>
          <a:p>
            <a:pPr marL="1904760" lvl="3" indent="-272160" defTabSz="10886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u="none" strike="noStrike">
                <a:solidFill>
                  <a:schemeClr val="dk1"/>
                </a:solidFill>
                <a:uFillTx/>
                <a:latin typeface="Calibri"/>
              </a:rPr>
              <a:t>Fourth level</a:t>
            </a:r>
          </a:p>
          <a:p>
            <a:pPr marL="2449080" lvl="4" indent="-272160" defTabSz="10886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»"/>
            </a:pPr>
            <a:r>
              <a:rPr lang="en-US" sz="2400" b="0" u="none" strike="noStrike">
                <a:solidFill>
                  <a:schemeClr val="dk1"/>
                </a:solidFill>
                <a:uFillTx/>
                <a:latin typeface="Calibri"/>
              </a:rPr>
              <a:t>Fifth level</a:t>
            </a:r>
          </a:p>
        </p:txBody>
      </p:sp>
      <p:sp>
        <p:nvSpPr>
          <p:cNvPr id="20" name="PlaceHolder 3"/>
          <p:cNvSpPr>
            <a:spLocks noGrp="1"/>
          </p:cNvSpPr>
          <p:nvPr>
            <p:ph type="dt" idx="7"/>
          </p:nvPr>
        </p:nvSpPr>
        <p:spPr>
          <a:xfrm>
            <a:off x="609480" y="6357960"/>
            <a:ext cx="284400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defTabSz="108864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108864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ftr" idx="8"/>
          </p:nvPr>
        </p:nvSpPr>
        <p:spPr>
          <a:xfrm>
            <a:off x="4165200" y="6357960"/>
            <a:ext cx="385992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22" name="PlaceHolder 5"/>
          <p:cNvSpPr>
            <a:spLocks noGrp="1"/>
          </p:cNvSpPr>
          <p:nvPr>
            <p:ph type="sldNum" idx="9"/>
          </p:nvPr>
        </p:nvSpPr>
        <p:spPr>
          <a:xfrm>
            <a:off x="8736480" y="6357960"/>
            <a:ext cx="284400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algn="r" defTabSz="108864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1088640">
              <a:lnSpc>
                <a:spcPct val="100000"/>
              </a:lnSpc>
              <a:buNone/>
            </a:pPr>
            <a:fld id="{BCC90748-14E4-45F2-A9AD-E72BDECD9FBB}" type="slidenum"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1000" cy="114300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/>
          <a:p>
            <a:pPr indent="0" algn="ctr" defTabSz="1088640">
              <a:lnSpc>
                <a:spcPct val="100000"/>
              </a:lnSpc>
              <a:buNone/>
            </a:pPr>
            <a:r>
              <a:rPr lang="en-US" sz="5200" b="0" u="none" strike="noStrike">
                <a:solidFill>
                  <a:schemeClr val="dk1"/>
                </a:solidFill>
                <a:uFillTx/>
                <a:latin typeface="Calibri"/>
              </a:rPr>
              <a:t>Click to edit Master title style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0560"/>
            <a:ext cx="10971000" cy="452664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t">
            <a:noAutofit/>
          </a:bodyPr>
          <a:lstStyle/>
          <a:p>
            <a:pPr marL="408240" indent="-408240" defTabSz="1088640">
              <a:lnSpc>
                <a:spcPct val="100000"/>
              </a:lnSpc>
              <a:spcBef>
                <a:spcPts val="7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3800" b="0" u="none" strike="noStrik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</a:p>
          <a:p>
            <a:pPr marL="884520" lvl="1" indent="-340200" defTabSz="1088640">
              <a:lnSpc>
                <a:spcPct val="100000"/>
              </a:lnSpc>
              <a:spcBef>
                <a:spcPts val="6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3300" b="0" u="none" strike="noStrike">
                <a:solidFill>
                  <a:schemeClr val="dk1"/>
                </a:solidFill>
                <a:uFillTx/>
                <a:latin typeface="Calibri"/>
              </a:rPr>
              <a:t>Second level</a:t>
            </a:r>
          </a:p>
          <a:p>
            <a:pPr marL="1360800" lvl="2" indent="-272160" defTabSz="1088640">
              <a:lnSpc>
                <a:spcPct val="100000"/>
              </a:lnSpc>
              <a:spcBef>
                <a:spcPts val="58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900" b="0" u="none" strike="noStrike">
                <a:solidFill>
                  <a:schemeClr val="dk1"/>
                </a:solidFill>
                <a:uFillTx/>
                <a:latin typeface="Calibri"/>
              </a:rPr>
              <a:t>Third level</a:t>
            </a:r>
          </a:p>
          <a:p>
            <a:pPr marL="1904760" lvl="3" indent="-272160" defTabSz="10886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u="none" strike="noStrike">
                <a:solidFill>
                  <a:schemeClr val="dk1"/>
                </a:solidFill>
                <a:uFillTx/>
                <a:latin typeface="Calibri"/>
              </a:rPr>
              <a:t>Fourth level</a:t>
            </a:r>
          </a:p>
          <a:p>
            <a:pPr marL="2449080" lvl="4" indent="-272160" defTabSz="10886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»"/>
            </a:pPr>
            <a:r>
              <a:rPr lang="en-US" sz="2400" b="0" u="none" strike="noStrike">
                <a:solidFill>
                  <a:schemeClr val="dk1"/>
                </a:solidFill>
                <a:uFillTx/>
                <a:latin typeface="Calibri"/>
              </a:rPr>
              <a:t>Fifth level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dt" idx="10"/>
          </p:nvPr>
        </p:nvSpPr>
        <p:spPr>
          <a:xfrm>
            <a:off x="609480" y="6357960"/>
            <a:ext cx="284400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defTabSz="108864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108864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11"/>
          </p:nvPr>
        </p:nvSpPr>
        <p:spPr>
          <a:xfrm>
            <a:off x="4165200" y="6357960"/>
            <a:ext cx="385992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27" name="PlaceHolder 5"/>
          <p:cNvSpPr>
            <a:spLocks noGrp="1"/>
          </p:cNvSpPr>
          <p:nvPr>
            <p:ph type="sldNum" idx="12"/>
          </p:nvPr>
        </p:nvSpPr>
        <p:spPr>
          <a:xfrm>
            <a:off x="8736480" y="6357960"/>
            <a:ext cx="284400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algn="r" defTabSz="108864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1088640">
              <a:lnSpc>
                <a:spcPct val="100000"/>
              </a:lnSpc>
              <a:buNone/>
            </a:pPr>
            <a:fld id="{1B656047-19F0-4EB6-A6CE-0D79EA466CDA}" type="slidenum"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963000" y="4407840"/>
            <a:ext cx="10361520" cy="13618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t">
            <a:noAutofit/>
          </a:bodyPr>
          <a:lstStyle/>
          <a:p>
            <a:pPr indent="0" defTabSz="1088640">
              <a:lnSpc>
                <a:spcPct val="100000"/>
              </a:lnSpc>
              <a:buNone/>
            </a:pPr>
            <a:r>
              <a:rPr lang="en-US" sz="4800" b="1" u="none" strike="noStrike" cap="all">
                <a:solidFill>
                  <a:schemeClr val="dk1"/>
                </a:solidFill>
                <a:uFillTx/>
                <a:latin typeface="Calibri"/>
              </a:rPr>
              <a:t>Click to edit Master title style</a:t>
            </a:r>
            <a:endParaRPr lang="en-US" sz="4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963000" y="2907360"/>
            <a:ext cx="10361520" cy="150012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b">
            <a:noAutofit/>
          </a:bodyPr>
          <a:lstStyle/>
          <a:p>
            <a:pPr indent="0" defTabSz="108864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en-US" sz="2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dt" idx="13"/>
          </p:nvPr>
        </p:nvSpPr>
        <p:spPr>
          <a:xfrm>
            <a:off x="609480" y="6357960"/>
            <a:ext cx="284400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defTabSz="108864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108864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ftr" idx="14"/>
          </p:nvPr>
        </p:nvSpPr>
        <p:spPr>
          <a:xfrm>
            <a:off x="4165200" y="6357960"/>
            <a:ext cx="385992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34" name="PlaceHolder 5"/>
          <p:cNvSpPr>
            <a:spLocks noGrp="1"/>
          </p:cNvSpPr>
          <p:nvPr>
            <p:ph type="sldNum" idx="15"/>
          </p:nvPr>
        </p:nvSpPr>
        <p:spPr>
          <a:xfrm>
            <a:off x="8736480" y="6357960"/>
            <a:ext cx="284400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algn="r" defTabSz="108864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1088640">
              <a:lnSpc>
                <a:spcPct val="100000"/>
              </a:lnSpc>
              <a:buNone/>
            </a:pPr>
            <a:fld id="{0713CC59-D8A2-46DE-8B9F-3D0A6AF62114}" type="slidenum"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1000" cy="114300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/>
          <a:p>
            <a:pPr indent="0" algn="ctr" defTabSz="1088640">
              <a:lnSpc>
                <a:spcPct val="100000"/>
              </a:lnSpc>
              <a:buNone/>
            </a:pPr>
            <a:r>
              <a:rPr lang="en-US" sz="5200" b="0" u="none" strike="noStrike">
                <a:solidFill>
                  <a:schemeClr val="dk1"/>
                </a:solidFill>
                <a:uFillTx/>
                <a:latin typeface="Calibri"/>
              </a:rPr>
              <a:t>Click to edit Master title style</a:t>
            </a: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09480" y="1600560"/>
            <a:ext cx="5383800" cy="452664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t">
            <a:noAutofit/>
          </a:bodyPr>
          <a:lstStyle/>
          <a:p>
            <a:pPr marL="408240" indent="-408240" defTabSz="1088640">
              <a:lnSpc>
                <a:spcPct val="100000"/>
              </a:lnSpc>
              <a:spcBef>
                <a:spcPts val="6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3300" b="0" u="none" strike="noStrik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</a:p>
          <a:p>
            <a:pPr marL="884520" lvl="1" indent="-340200" defTabSz="1088640">
              <a:lnSpc>
                <a:spcPct val="100000"/>
              </a:lnSpc>
              <a:spcBef>
                <a:spcPts val="58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900" b="0" u="none" strike="noStrike">
                <a:solidFill>
                  <a:schemeClr val="dk1"/>
                </a:solidFill>
                <a:uFillTx/>
                <a:latin typeface="Calibri"/>
              </a:rPr>
              <a:t>Second level</a:t>
            </a:r>
          </a:p>
          <a:p>
            <a:pPr marL="1360800" lvl="2" indent="-272160" defTabSz="10886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uFillTx/>
                <a:latin typeface="Calibri"/>
              </a:rPr>
              <a:t>Third level</a:t>
            </a:r>
          </a:p>
          <a:p>
            <a:pPr marL="1904760" lvl="3" indent="-272160" defTabSz="1088640">
              <a:lnSpc>
                <a:spcPct val="100000"/>
              </a:lnSpc>
              <a:spcBef>
                <a:spcPts val="42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100" b="0" u="none" strike="noStrike">
                <a:solidFill>
                  <a:schemeClr val="dk1"/>
                </a:solidFill>
                <a:uFillTx/>
                <a:latin typeface="Calibri"/>
              </a:rPr>
              <a:t>Fourth level</a:t>
            </a:r>
          </a:p>
          <a:p>
            <a:pPr marL="2449080" lvl="4" indent="-272160" defTabSz="1088640">
              <a:lnSpc>
                <a:spcPct val="100000"/>
              </a:lnSpc>
              <a:spcBef>
                <a:spcPts val="420"/>
              </a:spcBef>
              <a:buClr>
                <a:srgbClr val="000000"/>
              </a:buClr>
              <a:buFont typeface="Arial"/>
              <a:buChar char="»"/>
            </a:pPr>
            <a:r>
              <a:rPr lang="en-US" sz="2100" b="0" u="none" strike="noStrike">
                <a:solidFill>
                  <a:schemeClr val="dk1"/>
                </a:solidFill>
                <a:uFillTx/>
                <a:latin typeface="Calibri"/>
              </a:rPr>
              <a:t>Fifth level</a:t>
            </a: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6196680" y="1600560"/>
            <a:ext cx="5383800" cy="452664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t">
            <a:noAutofit/>
          </a:bodyPr>
          <a:lstStyle/>
          <a:p>
            <a:pPr marL="408240" indent="-408240" defTabSz="1088640">
              <a:lnSpc>
                <a:spcPct val="100000"/>
              </a:lnSpc>
              <a:spcBef>
                <a:spcPts val="6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3300" b="0" u="none" strike="noStrik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</a:p>
          <a:p>
            <a:pPr marL="884520" lvl="1" indent="-340200" defTabSz="1088640">
              <a:lnSpc>
                <a:spcPct val="100000"/>
              </a:lnSpc>
              <a:spcBef>
                <a:spcPts val="58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900" b="0" u="none" strike="noStrike">
                <a:solidFill>
                  <a:schemeClr val="dk1"/>
                </a:solidFill>
                <a:uFillTx/>
                <a:latin typeface="Calibri"/>
              </a:rPr>
              <a:t>Second level</a:t>
            </a:r>
          </a:p>
          <a:p>
            <a:pPr marL="1360800" lvl="2" indent="-272160" defTabSz="10886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uFillTx/>
                <a:latin typeface="Calibri"/>
              </a:rPr>
              <a:t>Third level</a:t>
            </a:r>
          </a:p>
          <a:p>
            <a:pPr marL="1904760" lvl="3" indent="-272160" defTabSz="1088640">
              <a:lnSpc>
                <a:spcPct val="100000"/>
              </a:lnSpc>
              <a:spcBef>
                <a:spcPts val="42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100" b="0" u="none" strike="noStrike">
                <a:solidFill>
                  <a:schemeClr val="dk1"/>
                </a:solidFill>
                <a:uFillTx/>
                <a:latin typeface="Calibri"/>
              </a:rPr>
              <a:t>Fourth level</a:t>
            </a:r>
          </a:p>
          <a:p>
            <a:pPr marL="2449080" lvl="4" indent="-272160" defTabSz="1088640">
              <a:lnSpc>
                <a:spcPct val="100000"/>
              </a:lnSpc>
              <a:spcBef>
                <a:spcPts val="420"/>
              </a:spcBef>
              <a:buClr>
                <a:srgbClr val="000000"/>
              </a:buClr>
              <a:buFont typeface="Arial"/>
              <a:buChar char="»"/>
            </a:pPr>
            <a:r>
              <a:rPr lang="en-US" sz="2100" b="0" u="none" strike="noStrike">
                <a:solidFill>
                  <a:schemeClr val="dk1"/>
                </a:solidFill>
                <a:uFillTx/>
                <a:latin typeface="Calibri"/>
              </a:rPr>
              <a:t>Fifth level</a:t>
            </a:r>
          </a:p>
        </p:txBody>
      </p:sp>
      <p:sp>
        <p:nvSpPr>
          <p:cNvPr id="38" name="PlaceHolder 4"/>
          <p:cNvSpPr>
            <a:spLocks noGrp="1"/>
          </p:cNvSpPr>
          <p:nvPr>
            <p:ph type="dt" idx="16"/>
          </p:nvPr>
        </p:nvSpPr>
        <p:spPr>
          <a:xfrm>
            <a:off x="609480" y="6357960"/>
            <a:ext cx="284400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defTabSz="108864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108864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ftr" idx="17"/>
          </p:nvPr>
        </p:nvSpPr>
        <p:spPr>
          <a:xfrm>
            <a:off x="4165200" y="6357960"/>
            <a:ext cx="385992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40" name="PlaceHolder 6"/>
          <p:cNvSpPr>
            <a:spLocks noGrp="1"/>
          </p:cNvSpPr>
          <p:nvPr>
            <p:ph type="sldNum" idx="18"/>
          </p:nvPr>
        </p:nvSpPr>
        <p:spPr>
          <a:xfrm>
            <a:off x="8736480" y="6357960"/>
            <a:ext cx="284400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algn="r" defTabSz="108864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1088640">
              <a:lnSpc>
                <a:spcPct val="100000"/>
              </a:lnSpc>
              <a:buNone/>
            </a:pPr>
            <a:fld id="{8680B0AE-A692-47F4-BB94-74A5AE1B9905}" type="slidenum"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1000" cy="114300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/>
          <a:p>
            <a:pPr indent="0" algn="ctr" defTabSz="1088640">
              <a:lnSpc>
                <a:spcPct val="100000"/>
              </a:lnSpc>
              <a:buNone/>
            </a:pPr>
            <a:r>
              <a:rPr lang="en-US" sz="5200" b="0" u="none" strike="noStrike">
                <a:solidFill>
                  <a:schemeClr val="dk1"/>
                </a:solidFill>
                <a:uFillTx/>
                <a:latin typeface="Calibri"/>
              </a:rPr>
              <a:t>Click to edit Master title style</a:t>
            </a: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09480" y="1535400"/>
            <a:ext cx="5385960" cy="63972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b">
            <a:noAutofit/>
          </a:bodyPr>
          <a:lstStyle/>
          <a:p>
            <a:pPr indent="0" defTabSz="1088640">
              <a:lnSpc>
                <a:spcPct val="100000"/>
              </a:lnSpc>
              <a:spcBef>
                <a:spcPts val="581"/>
              </a:spcBef>
              <a:buNone/>
              <a:tabLst>
                <a:tab pos="0" algn="l"/>
              </a:tabLst>
            </a:pPr>
            <a:r>
              <a:rPr lang="en-US" sz="2900" b="1" u="none" strike="noStrik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lang="en-US" sz="29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09480" y="2175480"/>
            <a:ext cx="5385960" cy="395172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t">
            <a:noAutofit/>
          </a:bodyPr>
          <a:lstStyle/>
          <a:p>
            <a:pPr marL="408240" indent="-408240" defTabSz="1088640">
              <a:lnSpc>
                <a:spcPct val="100000"/>
              </a:lnSpc>
              <a:spcBef>
                <a:spcPts val="58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900" b="0" u="none" strike="noStrik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</a:p>
          <a:p>
            <a:pPr marL="884520" lvl="1" indent="-340200" defTabSz="10886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u="none" strike="noStrike">
                <a:solidFill>
                  <a:schemeClr val="dk1"/>
                </a:solidFill>
                <a:uFillTx/>
                <a:latin typeface="Calibri"/>
              </a:rPr>
              <a:t>Second level</a:t>
            </a:r>
          </a:p>
          <a:p>
            <a:pPr marL="1360800" lvl="2" indent="-272160" defTabSz="1088640">
              <a:lnSpc>
                <a:spcPct val="100000"/>
              </a:lnSpc>
              <a:spcBef>
                <a:spcPts val="42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u="none" strike="noStrike">
                <a:solidFill>
                  <a:schemeClr val="dk1"/>
                </a:solidFill>
                <a:uFillTx/>
                <a:latin typeface="Calibri"/>
              </a:rPr>
              <a:t>Third level</a:t>
            </a:r>
          </a:p>
          <a:p>
            <a:pPr marL="1904760" lvl="3" indent="-272160" defTabSz="1088640">
              <a:lnSpc>
                <a:spcPct val="100000"/>
              </a:lnSpc>
              <a:spcBef>
                <a:spcPts val="38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900" b="0" u="none" strike="noStrike">
                <a:solidFill>
                  <a:schemeClr val="dk1"/>
                </a:solidFill>
                <a:uFillTx/>
                <a:latin typeface="Calibri"/>
              </a:rPr>
              <a:t>Fourth level</a:t>
            </a:r>
          </a:p>
          <a:p>
            <a:pPr marL="2449080" lvl="4" indent="-272160" defTabSz="1088640">
              <a:lnSpc>
                <a:spcPct val="100000"/>
              </a:lnSpc>
              <a:spcBef>
                <a:spcPts val="380"/>
              </a:spcBef>
              <a:buClr>
                <a:srgbClr val="000000"/>
              </a:buClr>
              <a:buFont typeface="Arial"/>
              <a:buChar char="»"/>
            </a:pPr>
            <a:r>
              <a:rPr lang="en-US" sz="1900" b="0" u="none" strike="noStrike">
                <a:solidFill>
                  <a:schemeClr val="dk1"/>
                </a:solidFill>
                <a:uFillTx/>
                <a:latin typeface="Calibri"/>
              </a:rPr>
              <a:t>Fifth level</a:t>
            </a:r>
          </a:p>
        </p:txBody>
      </p:sp>
      <p:sp>
        <p:nvSpPr>
          <p:cNvPr id="47" name="PlaceHolder 4"/>
          <p:cNvSpPr>
            <a:spLocks noGrp="1"/>
          </p:cNvSpPr>
          <p:nvPr>
            <p:ph type="body"/>
          </p:nvPr>
        </p:nvSpPr>
        <p:spPr>
          <a:xfrm>
            <a:off x="6192720" y="1535400"/>
            <a:ext cx="5388120" cy="63972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b">
            <a:noAutofit/>
          </a:bodyPr>
          <a:lstStyle/>
          <a:p>
            <a:pPr indent="0" defTabSz="1088640">
              <a:lnSpc>
                <a:spcPct val="100000"/>
              </a:lnSpc>
              <a:spcBef>
                <a:spcPts val="581"/>
              </a:spcBef>
              <a:buNone/>
              <a:tabLst>
                <a:tab pos="0" algn="l"/>
              </a:tabLst>
            </a:pPr>
            <a:r>
              <a:rPr lang="en-US" sz="2900" b="1" u="none" strike="noStrik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lang="en-US" sz="29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6192720" y="2175480"/>
            <a:ext cx="5388120" cy="395172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t">
            <a:noAutofit/>
          </a:bodyPr>
          <a:lstStyle/>
          <a:p>
            <a:pPr marL="408240" indent="-408240" defTabSz="1088640">
              <a:lnSpc>
                <a:spcPct val="100000"/>
              </a:lnSpc>
              <a:spcBef>
                <a:spcPts val="58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900" b="0" u="none" strike="noStrik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</a:p>
          <a:p>
            <a:pPr marL="884520" lvl="1" indent="-340200" defTabSz="10886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u="none" strike="noStrike">
                <a:solidFill>
                  <a:schemeClr val="dk1"/>
                </a:solidFill>
                <a:uFillTx/>
                <a:latin typeface="Calibri"/>
              </a:rPr>
              <a:t>Second level</a:t>
            </a:r>
          </a:p>
          <a:p>
            <a:pPr marL="1360800" lvl="2" indent="-272160" defTabSz="1088640">
              <a:lnSpc>
                <a:spcPct val="100000"/>
              </a:lnSpc>
              <a:spcBef>
                <a:spcPts val="42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u="none" strike="noStrike">
                <a:solidFill>
                  <a:schemeClr val="dk1"/>
                </a:solidFill>
                <a:uFillTx/>
                <a:latin typeface="Calibri"/>
              </a:rPr>
              <a:t>Third level</a:t>
            </a:r>
          </a:p>
          <a:p>
            <a:pPr marL="1904760" lvl="3" indent="-272160" defTabSz="1088640">
              <a:lnSpc>
                <a:spcPct val="100000"/>
              </a:lnSpc>
              <a:spcBef>
                <a:spcPts val="38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900" b="0" u="none" strike="noStrike">
                <a:solidFill>
                  <a:schemeClr val="dk1"/>
                </a:solidFill>
                <a:uFillTx/>
                <a:latin typeface="Calibri"/>
              </a:rPr>
              <a:t>Fourth level</a:t>
            </a:r>
          </a:p>
          <a:p>
            <a:pPr marL="2449080" lvl="4" indent="-272160" defTabSz="1088640">
              <a:lnSpc>
                <a:spcPct val="100000"/>
              </a:lnSpc>
              <a:spcBef>
                <a:spcPts val="380"/>
              </a:spcBef>
              <a:buClr>
                <a:srgbClr val="000000"/>
              </a:buClr>
              <a:buFont typeface="Arial"/>
              <a:buChar char="»"/>
            </a:pPr>
            <a:r>
              <a:rPr lang="en-US" sz="1900" b="0" u="none" strike="noStrike">
                <a:solidFill>
                  <a:schemeClr val="dk1"/>
                </a:solidFill>
                <a:uFillTx/>
                <a:latin typeface="Calibri"/>
              </a:rPr>
              <a:t>Fifth level</a:t>
            </a:r>
          </a:p>
        </p:txBody>
      </p:sp>
      <p:sp>
        <p:nvSpPr>
          <p:cNvPr id="49" name="PlaceHolder 6"/>
          <p:cNvSpPr>
            <a:spLocks noGrp="1"/>
          </p:cNvSpPr>
          <p:nvPr>
            <p:ph type="dt" idx="19"/>
          </p:nvPr>
        </p:nvSpPr>
        <p:spPr>
          <a:xfrm>
            <a:off x="609480" y="6357960"/>
            <a:ext cx="284400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defTabSz="108864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108864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0" name="PlaceHolder 7"/>
          <p:cNvSpPr>
            <a:spLocks noGrp="1"/>
          </p:cNvSpPr>
          <p:nvPr>
            <p:ph type="ftr" idx="20"/>
          </p:nvPr>
        </p:nvSpPr>
        <p:spPr>
          <a:xfrm>
            <a:off x="4165200" y="6357960"/>
            <a:ext cx="385992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51" name="PlaceHolder 8"/>
          <p:cNvSpPr>
            <a:spLocks noGrp="1"/>
          </p:cNvSpPr>
          <p:nvPr>
            <p:ph type="sldNum" idx="21"/>
          </p:nvPr>
        </p:nvSpPr>
        <p:spPr>
          <a:xfrm>
            <a:off x="8736480" y="6357960"/>
            <a:ext cx="284400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algn="r" defTabSz="108864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1088640">
              <a:lnSpc>
                <a:spcPct val="100000"/>
              </a:lnSpc>
              <a:buNone/>
            </a:pPr>
            <a:fld id="{C63EFF3C-6E54-4331-B498-0CEA0CBE1F4A}" type="slidenum"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1000" cy="114300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/>
          <a:p>
            <a:pPr indent="0" algn="ctr" defTabSz="1088640">
              <a:lnSpc>
                <a:spcPct val="100000"/>
              </a:lnSpc>
              <a:buNone/>
            </a:pPr>
            <a:r>
              <a:rPr lang="en-US" sz="5200" b="0" u="none" strike="noStrike">
                <a:solidFill>
                  <a:schemeClr val="dk1"/>
                </a:solidFill>
                <a:uFillTx/>
                <a:latin typeface="Calibri"/>
              </a:rPr>
              <a:t>Click to edit Master title style</a:t>
            </a:r>
          </a:p>
        </p:txBody>
      </p:sp>
      <p:sp>
        <p:nvSpPr>
          <p:cNvPr id="53" name="PlaceHolder 2"/>
          <p:cNvSpPr>
            <a:spLocks noGrp="1"/>
          </p:cNvSpPr>
          <p:nvPr>
            <p:ph type="dt" idx="22"/>
          </p:nvPr>
        </p:nvSpPr>
        <p:spPr>
          <a:xfrm>
            <a:off x="609480" y="6357960"/>
            <a:ext cx="284400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defTabSz="108864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108864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ftr" idx="23"/>
          </p:nvPr>
        </p:nvSpPr>
        <p:spPr>
          <a:xfrm>
            <a:off x="4165200" y="6357960"/>
            <a:ext cx="385992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55" name="PlaceHolder 4"/>
          <p:cNvSpPr>
            <a:spLocks noGrp="1"/>
          </p:cNvSpPr>
          <p:nvPr>
            <p:ph type="sldNum" idx="24"/>
          </p:nvPr>
        </p:nvSpPr>
        <p:spPr>
          <a:xfrm>
            <a:off x="8736480" y="6357960"/>
            <a:ext cx="284400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algn="r" defTabSz="108864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1088640">
              <a:lnSpc>
                <a:spcPct val="100000"/>
              </a:lnSpc>
              <a:buNone/>
            </a:pPr>
            <a:fld id="{6F015828-9D28-44A5-B948-0292BE7892D5}" type="slidenum"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dt" idx="25"/>
          </p:nvPr>
        </p:nvSpPr>
        <p:spPr>
          <a:xfrm>
            <a:off x="609480" y="6357960"/>
            <a:ext cx="284400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defTabSz="108864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108864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ftr" idx="26"/>
          </p:nvPr>
        </p:nvSpPr>
        <p:spPr>
          <a:xfrm>
            <a:off x="4165200" y="6357960"/>
            <a:ext cx="385992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59" name="PlaceHolder 3"/>
          <p:cNvSpPr>
            <a:spLocks noGrp="1"/>
          </p:cNvSpPr>
          <p:nvPr>
            <p:ph type="sldNum" idx="27"/>
          </p:nvPr>
        </p:nvSpPr>
        <p:spPr>
          <a:xfrm>
            <a:off x="8736480" y="6357960"/>
            <a:ext cx="2844000" cy="364680"/>
          </a:xfrm>
          <a:prstGeom prst="rect">
            <a:avLst/>
          </a:prstGeom>
          <a:noFill/>
          <a:ln w="0">
            <a:noFill/>
          </a:ln>
        </p:spPr>
        <p:txBody>
          <a:bodyPr lIns="108720" tIns="54360" rIns="108720" bIns="54360" anchor="ctr">
            <a:noAutofit/>
          </a:bodyPr>
          <a:lstStyle>
            <a:lvl1pPr indent="0" algn="r" defTabSz="108864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1088640">
              <a:lnSpc>
                <a:spcPct val="100000"/>
              </a:lnSpc>
              <a:buNone/>
            </a:pPr>
            <a:fld id="{C9B5BF24-D3D5-4219-905E-B789591C5866}" type="slidenum"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8"/>
          <p:cNvSpPr/>
          <p:nvPr/>
        </p:nvSpPr>
        <p:spPr>
          <a:xfrm>
            <a:off x="2927160" y="-98640"/>
            <a:ext cx="7776000" cy="15178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8720" tIns="54360" rIns="108720" bIns="54360" anchor="t">
            <a:spAutoFit/>
          </a:bodyPr>
          <a:lstStyle/>
          <a:p>
            <a:pPr algn="ctr" defTabSz="1088640">
              <a:lnSpc>
                <a:spcPct val="15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2900" b="0" u="sng" strike="noStrike" dirty="0">
                <a:solidFill>
                  <a:schemeClr val="dk1"/>
                </a:solidFill>
                <a:uFillTx/>
                <a:latin typeface="Vazirmatn"/>
                <a:cs typeface="Vazirmatn"/>
              </a:rPr>
              <a:t>رویداد </a:t>
            </a:r>
            <a:r>
              <a:rPr lang="fa-IR" sz="2900" b="0" u="sng" strike="noStrike" dirty="0" err="1">
                <a:solidFill>
                  <a:schemeClr val="dk1"/>
                </a:solidFill>
                <a:uFillTx/>
                <a:latin typeface="Vazirmatn"/>
                <a:cs typeface="Vazirmatn"/>
              </a:rPr>
              <a:t>فن‌آفرین</a:t>
            </a:r>
            <a:endParaRPr lang="en-US" sz="29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  <a:p>
            <a:pPr algn="ctr" defTabSz="1088640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نوآفرین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</a:t>
            </a: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صنعت‌ساز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گیلان</a:t>
            </a:r>
            <a:endParaRPr lang="en-US" sz="43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</p:txBody>
      </p:sp>
      <p:pic>
        <p:nvPicPr>
          <p:cNvPr id="74" name="Picture 73"/>
          <p:cNvPicPr/>
          <p:nvPr/>
        </p:nvPicPr>
        <p:blipFill>
          <a:blip r:embed="rId2"/>
          <a:stretch/>
        </p:blipFill>
        <p:spPr>
          <a:xfrm>
            <a:off x="0" y="0"/>
            <a:ext cx="1600200" cy="1600200"/>
          </a:xfrm>
          <a:prstGeom prst="rect">
            <a:avLst/>
          </a:prstGeom>
          <a:ln w="0"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DF678C2-57FB-40C6-91CD-3AF435E45F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519" y="308799"/>
            <a:ext cx="982601" cy="98260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4D3608E-C004-41D1-A96F-67EBCA5AB7CB}"/>
              </a:ext>
            </a:extLst>
          </p:cNvPr>
          <p:cNvSpPr txBox="1"/>
          <p:nvPr/>
        </p:nvSpPr>
        <p:spPr>
          <a:xfrm>
            <a:off x="1230211" y="1829027"/>
            <a:ext cx="9729990" cy="44627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3200" dirty="0">
                <a:cs typeface="B Nazanin" panose="00000400000000000000" pitchFamily="2" charset="-78"/>
              </a:rPr>
              <a:t>نکات مهم در یک </a:t>
            </a:r>
            <a:r>
              <a:rPr lang="fa-IR" sz="3200" dirty="0" err="1">
                <a:cs typeface="B Nazanin" panose="00000400000000000000" pitchFamily="2" charset="-78"/>
              </a:rPr>
              <a:t>پرزنت</a:t>
            </a:r>
            <a:r>
              <a:rPr lang="fa-IR" sz="3200" dirty="0">
                <a:cs typeface="B Nazanin" panose="00000400000000000000" pitchFamily="2" charset="-78"/>
              </a:rPr>
              <a:t> خوب:</a:t>
            </a:r>
          </a:p>
          <a:p>
            <a:pPr marL="457200" indent="-457200" algn="just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3200" dirty="0">
                <a:cs typeface="B Nazanin" panose="00000400000000000000" pitchFamily="2" charset="-78"/>
              </a:rPr>
              <a:t>بهتر است تعداد </a:t>
            </a:r>
            <a:r>
              <a:rPr lang="fa-IR" sz="3200" dirty="0" err="1">
                <a:cs typeface="B Nazanin" panose="00000400000000000000" pitchFamily="2" charset="-78"/>
              </a:rPr>
              <a:t>اسلایدها</a:t>
            </a:r>
            <a:r>
              <a:rPr lang="fa-IR" sz="3200" dirty="0">
                <a:cs typeface="B Nazanin" panose="00000400000000000000" pitchFamily="2" charset="-78"/>
              </a:rPr>
              <a:t> بیشتر از 10 تا نباشد.</a:t>
            </a:r>
          </a:p>
          <a:p>
            <a:pPr marL="457200" indent="-457200" algn="just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3200" dirty="0" err="1">
                <a:cs typeface="B Nazanin" panose="00000400000000000000" pitchFamily="2" charset="-78"/>
              </a:rPr>
              <a:t>فونت</a:t>
            </a:r>
            <a:r>
              <a:rPr lang="fa-IR" sz="3200" dirty="0">
                <a:cs typeface="B Nazanin" panose="00000400000000000000" pitchFamily="2" charset="-78"/>
              </a:rPr>
              <a:t> </a:t>
            </a:r>
            <a:r>
              <a:rPr lang="fa-IR" sz="3200" dirty="0" err="1">
                <a:cs typeface="B Nazanin" panose="00000400000000000000" pitchFamily="2" charset="-78"/>
              </a:rPr>
              <a:t>نوشته‌ها</a:t>
            </a:r>
            <a:r>
              <a:rPr lang="fa-IR" sz="3200" dirty="0">
                <a:cs typeface="B Nazanin" panose="00000400000000000000" pitchFamily="2" charset="-78"/>
              </a:rPr>
              <a:t> کمتر از 30 نباشد.</a:t>
            </a:r>
          </a:p>
          <a:p>
            <a:pPr marL="457200" indent="-457200" algn="just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3200" dirty="0">
                <a:cs typeface="B Nazanin" panose="00000400000000000000" pitchFamily="2" charset="-78"/>
              </a:rPr>
              <a:t>سخنرانی </a:t>
            </a:r>
            <a:r>
              <a:rPr lang="fa-IR" sz="3200" dirty="0" err="1">
                <a:cs typeface="B Nazanin" panose="00000400000000000000" pitchFamily="2" charset="-78"/>
              </a:rPr>
              <a:t>سرگرم‌کننده</a:t>
            </a:r>
            <a:r>
              <a:rPr lang="fa-IR" sz="3200" dirty="0">
                <a:cs typeface="B Nazanin" panose="00000400000000000000" pitchFamily="2" charset="-78"/>
              </a:rPr>
              <a:t> و جذاب باشد.</a:t>
            </a:r>
          </a:p>
          <a:p>
            <a:pPr marL="457200" indent="-457200" algn="just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3200" dirty="0">
                <a:cs typeface="B Nazanin" panose="00000400000000000000" pitchFamily="2" charset="-78"/>
              </a:rPr>
              <a:t>استفاده از تصاویر و نمودارها در </a:t>
            </a:r>
            <a:r>
              <a:rPr lang="fa-IR" sz="3200" dirty="0" err="1">
                <a:cs typeface="B Nazanin" panose="00000400000000000000" pitchFamily="2" charset="-78"/>
              </a:rPr>
              <a:t>اسلایدها</a:t>
            </a:r>
            <a:r>
              <a:rPr lang="fa-IR" sz="3200" dirty="0">
                <a:cs typeface="B Nazanin" panose="00000400000000000000" pitchFamily="2" charset="-78"/>
              </a:rPr>
              <a:t> توصیه </a:t>
            </a:r>
            <a:r>
              <a:rPr lang="fa-IR" sz="3200" dirty="0" err="1">
                <a:cs typeface="B Nazanin" panose="00000400000000000000" pitchFamily="2" charset="-78"/>
              </a:rPr>
              <a:t>می‌شود</a:t>
            </a:r>
            <a:r>
              <a:rPr lang="fa-IR" sz="3200" dirty="0">
                <a:cs typeface="B Nazanin" panose="00000400000000000000" pitchFamily="2" charset="-78"/>
              </a:rPr>
              <a:t>.</a:t>
            </a:r>
          </a:p>
          <a:p>
            <a:pPr marL="457200" indent="-457200" algn="just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3200" dirty="0"/>
              <a:t>محتوای </a:t>
            </a:r>
            <a:r>
              <a:rPr lang="fa-IR" sz="3200" dirty="0" err="1"/>
              <a:t>اسلایدها</a:t>
            </a:r>
            <a:r>
              <a:rPr lang="fa-IR" sz="3200" dirty="0"/>
              <a:t> متناسب با موضوع هر صفحه تهیه شود.</a:t>
            </a:r>
            <a:endParaRPr lang="fa-IR" sz="32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247346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Box 12"/>
          <p:cNvSpPr/>
          <p:nvPr/>
        </p:nvSpPr>
        <p:spPr>
          <a:xfrm>
            <a:off x="5674680" y="1852920"/>
            <a:ext cx="6314040" cy="164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 defTabSz="1088640">
              <a:lnSpc>
                <a:spcPct val="100000"/>
              </a:lnSpc>
            </a:pPr>
            <a:r>
              <a:rPr lang="fa-IR" sz="5400" b="0" u="none" strike="noStrike">
                <a:solidFill>
                  <a:srgbClr val="ECF2FE"/>
                </a:solidFill>
                <a:uFillTx/>
                <a:latin typeface="Vazirmatn"/>
                <a:cs typeface="Vazirmatn"/>
              </a:rPr>
              <a:t>رقبای مستقیم و غیرمستقیم</a:t>
            </a:r>
            <a:endParaRPr lang="en-US" sz="5400" b="0" u="none" strike="noStrike">
              <a:solidFill>
                <a:srgbClr val="000000"/>
              </a:solidFill>
              <a:uFillTx/>
              <a:latin typeface="Vazirmatn"/>
            </a:endParaRPr>
          </a:p>
        </p:txBody>
      </p:sp>
      <p:pic>
        <p:nvPicPr>
          <p:cNvPr id="122" name="Picture 12"/>
          <p:cNvPicPr/>
          <p:nvPr/>
        </p:nvPicPr>
        <p:blipFill>
          <a:blip r:embed="rId2"/>
          <a:stretch/>
        </p:blipFill>
        <p:spPr>
          <a:xfrm>
            <a:off x="10877040" y="5633280"/>
            <a:ext cx="1206000" cy="1206000"/>
          </a:xfrm>
          <a:prstGeom prst="rect">
            <a:avLst/>
          </a:prstGeom>
          <a:ln w="0">
            <a:noFill/>
          </a:ln>
        </p:spPr>
      </p:pic>
      <p:pic>
        <p:nvPicPr>
          <p:cNvPr id="125" name="Picture 124"/>
          <p:cNvPicPr/>
          <p:nvPr/>
        </p:nvPicPr>
        <p:blipFill>
          <a:blip r:embed="rId3"/>
          <a:stretch/>
        </p:blipFill>
        <p:spPr>
          <a:xfrm>
            <a:off x="0" y="1800"/>
            <a:ext cx="1600200" cy="1600200"/>
          </a:xfrm>
          <a:prstGeom prst="rect">
            <a:avLst/>
          </a:prstGeom>
          <a:ln w="0">
            <a:noFill/>
          </a:ln>
        </p:spPr>
      </p:pic>
      <p:sp>
        <p:nvSpPr>
          <p:cNvPr id="8" name="TextBox 8">
            <a:extLst>
              <a:ext uri="{FF2B5EF4-FFF2-40B4-BE49-F238E27FC236}">
                <a16:creationId xmlns:a16="http://schemas.microsoft.com/office/drawing/2014/main" id="{263C6BBE-4B48-4A46-A420-AECB0141E835}"/>
              </a:ext>
            </a:extLst>
          </p:cNvPr>
          <p:cNvSpPr/>
          <p:nvPr/>
        </p:nvSpPr>
        <p:spPr>
          <a:xfrm>
            <a:off x="2927160" y="-98640"/>
            <a:ext cx="7776000" cy="15178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8720" tIns="54360" rIns="108720" bIns="54360" anchor="t">
            <a:spAutoFit/>
          </a:bodyPr>
          <a:lstStyle/>
          <a:p>
            <a:pPr algn="ctr" defTabSz="1088640">
              <a:lnSpc>
                <a:spcPct val="15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2900" b="0" u="sng" strike="noStrike" dirty="0">
                <a:solidFill>
                  <a:schemeClr val="dk1"/>
                </a:solidFill>
                <a:uFillTx/>
                <a:latin typeface="Vazirmatn"/>
                <a:cs typeface="Vazirmatn"/>
              </a:rPr>
              <a:t>رویداد </a:t>
            </a:r>
            <a:r>
              <a:rPr lang="fa-IR" sz="2900" b="0" u="sng" strike="noStrike" dirty="0" err="1">
                <a:solidFill>
                  <a:schemeClr val="dk1"/>
                </a:solidFill>
                <a:uFillTx/>
                <a:latin typeface="Vazirmatn"/>
                <a:cs typeface="Vazirmatn"/>
              </a:rPr>
              <a:t>فن‌آفرین</a:t>
            </a:r>
            <a:endParaRPr lang="en-US" sz="29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  <a:p>
            <a:pPr algn="ctr" defTabSz="1088640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نوآفرین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</a:t>
            </a: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صنعت‌ساز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گیلان</a:t>
            </a:r>
            <a:endParaRPr lang="en-US" sz="43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CCA030A-9A79-4651-98DD-962C625D4CA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55" r="19829"/>
          <a:stretch/>
        </p:blipFill>
        <p:spPr>
          <a:xfrm>
            <a:off x="122350" y="5341806"/>
            <a:ext cx="1790164" cy="14389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C3DD9CA-0A1B-45A2-922C-21FC93086CE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519" y="308799"/>
            <a:ext cx="982601" cy="982601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Box 5"/>
          <p:cNvSpPr/>
          <p:nvPr/>
        </p:nvSpPr>
        <p:spPr>
          <a:xfrm>
            <a:off x="5244120" y="2168280"/>
            <a:ext cx="6514920" cy="1650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 defTabSz="1088640">
              <a:lnSpc>
                <a:spcPts val="6500"/>
              </a:lnSpc>
            </a:pPr>
            <a:r>
              <a:rPr lang="fa-IR" sz="5400" b="0" u="none" strike="noStrike">
                <a:solidFill>
                  <a:srgbClr val="ECF2FE"/>
                </a:solidFill>
                <a:uFillTx/>
                <a:latin typeface="Vazirmatn"/>
                <a:cs typeface="Vazirmatn"/>
              </a:rPr>
              <a:t>هزینه ها و جریان درآمدی</a:t>
            </a:r>
            <a:endParaRPr lang="en-US" sz="5400" b="0" u="none" strike="noStrike">
              <a:solidFill>
                <a:srgbClr val="000000"/>
              </a:solidFill>
              <a:uFillTx/>
              <a:latin typeface="Vazirmatn"/>
            </a:endParaRPr>
          </a:p>
        </p:txBody>
      </p:sp>
      <p:pic>
        <p:nvPicPr>
          <p:cNvPr id="128" name="Picture 12"/>
          <p:cNvPicPr/>
          <p:nvPr/>
        </p:nvPicPr>
        <p:blipFill>
          <a:blip r:embed="rId2"/>
          <a:stretch/>
        </p:blipFill>
        <p:spPr>
          <a:xfrm>
            <a:off x="10993320" y="5662080"/>
            <a:ext cx="1020240" cy="1020240"/>
          </a:xfrm>
          <a:prstGeom prst="rect">
            <a:avLst/>
          </a:prstGeom>
          <a:ln w="0">
            <a:noFill/>
          </a:ln>
        </p:spPr>
      </p:pic>
      <p:pic>
        <p:nvPicPr>
          <p:cNvPr id="130" name="Picture 129"/>
          <p:cNvPicPr/>
          <p:nvPr/>
        </p:nvPicPr>
        <p:blipFill>
          <a:blip r:embed="rId3"/>
          <a:stretch/>
        </p:blipFill>
        <p:spPr>
          <a:xfrm>
            <a:off x="360" y="2160"/>
            <a:ext cx="1600200" cy="1600200"/>
          </a:xfrm>
          <a:prstGeom prst="rect">
            <a:avLst/>
          </a:prstGeom>
          <a:ln w="0">
            <a:noFill/>
          </a:ln>
        </p:spPr>
      </p:pic>
      <p:sp>
        <p:nvSpPr>
          <p:cNvPr id="8" name="TextBox 8">
            <a:extLst>
              <a:ext uri="{FF2B5EF4-FFF2-40B4-BE49-F238E27FC236}">
                <a16:creationId xmlns:a16="http://schemas.microsoft.com/office/drawing/2014/main" id="{7FDC9D99-3F5A-4275-A950-8DE2062DB8DB}"/>
              </a:ext>
            </a:extLst>
          </p:cNvPr>
          <p:cNvSpPr/>
          <p:nvPr/>
        </p:nvSpPr>
        <p:spPr>
          <a:xfrm>
            <a:off x="2927160" y="-98640"/>
            <a:ext cx="7776000" cy="15178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8720" tIns="54360" rIns="108720" bIns="54360" anchor="t">
            <a:spAutoFit/>
          </a:bodyPr>
          <a:lstStyle/>
          <a:p>
            <a:pPr algn="ctr" defTabSz="1088640">
              <a:lnSpc>
                <a:spcPct val="15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2900" b="0" u="sng" strike="noStrike" dirty="0">
                <a:solidFill>
                  <a:schemeClr val="dk1"/>
                </a:solidFill>
                <a:uFillTx/>
                <a:latin typeface="Vazirmatn"/>
                <a:cs typeface="Vazirmatn"/>
              </a:rPr>
              <a:t>رویداد </a:t>
            </a:r>
            <a:r>
              <a:rPr lang="fa-IR" sz="2900" b="0" u="sng" strike="noStrike" dirty="0" err="1">
                <a:solidFill>
                  <a:schemeClr val="dk1"/>
                </a:solidFill>
                <a:uFillTx/>
                <a:latin typeface="Vazirmatn"/>
                <a:cs typeface="Vazirmatn"/>
              </a:rPr>
              <a:t>فن‌آفرین</a:t>
            </a:r>
            <a:endParaRPr lang="en-US" sz="29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  <a:p>
            <a:pPr algn="ctr" defTabSz="1088640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نوآفرین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</a:t>
            </a: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صنعت‌ساز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گیلان</a:t>
            </a:r>
            <a:endParaRPr lang="en-US" sz="43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A9E9156-5FDB-4F08-8D22-FD2043FC555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55" r="19829"/>
          <a:stretch/>
        </p:blipFill>
        <p:spPr>
          <a:xfrm>
            <a:off x="122350" y="5341806"/>
            <a:ext cx="1790164" cy="14389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40B265F-1D01-46F0-A57A-C27395078B2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519" y="308799"/>
            <a:ext cx="982601" cy="982601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Box 5"/>
          <p:cNvSpPr/>
          <p:nvPr/>
        </p:nvSpPr>
        <p:spPr>
          <a:xfrm>
            <a:off x="7340400" y="1917000"/>
            <a:ext cx="4229280" cy="1650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 defTabSz="1088640">
              <a:lnSpc>
                <a:spcPts val="6500"/>
              </a:lnSpc>
            </a:pPr>
            <a:r>
              <a:rPr lang="fa-IR" sz="5400" b="0" u="none" strike="noStrike" spc="-51">
                <a:solidFill>
                  <a:srgbClr val="ECF2FE"/>
                </a:solidFill>
                <a:uFillTx/>
                <a:latin typeface="Vazirmatn"/>
                <a:cs typeface="Vazirmatn"/>
              </a:rPr>
              <a:t>مزیت‌های رقابتی</a:t>
            </a:r>
            <a:endParaRPr lang="en-US" sz="5400" b="0" u="none" strike="noStrike">
              <a:solidFill>
                <a:srgbClr val="000000"/>
              </a:solidFill>
              <a:uFillTx/>
              <a:latin typeface="Vazirmatn"/>
            </a:endParaRPr>
          </a:p>
        </p:txBody>
      </p:sp>
      <p:pic>
        <p:nvPicPr>
          <p:cNvPr id="134" name="Picture 12"/>
          <p:cNvPicPr/>
          <p:nvPr/>
        </p:nvPicPr>
        <p:blipFill>
          <a:blip r:embed="rId2"/>
          <a:stretch/>
        </p:blipFill>
        <p:spPr>
          <a:xfrm>
            <a:off x="11072160" y="5753880"/>
            <a:ext cx="995040" cy="995040"/>
          </a:xfrm>
          <a:prstGeom prst="rect">
            <a:avLst/>
          </a:prstGeom>
          <a:ln w="0">
            <a:noFill/>
          </a:ln>
        </p:spPr>
      </p:pic>
      <p:pic>
        <p:nvPicPr>
          <p:cNvPr id="137" name="Picture 136"/>
          <p:cNvPicPr/>
          <p:nvPr/>
        </p:nvPicPr>
        <p:blipFill>
          <a:blip r:embed="rId3"/>
          <a:stretch/>
        </p:blipFill>
        <p:spPr>
          <a:xfrm>
            <a:off x="720" y="2520"/>
            <a:ext cx="1600200" cy="1600200"/>
          </a:xfrm>
          <a:prstGeom prst="rect">
            <a:avLst/>
          </a:prstGeom>
          <a:ln w="0">
            <a:noFill/>
          </a:ln>
        </p:spPr>
      </p:pic>
      <p:sp>
        <p:nvSpPr>
          <p:cNvPr id="8" name="TextBox 8">
            <a:extLst>
              <a:ext uri="{FF2B5EF4-FFF2-40B4-BE49-F238E27FC236}">
                <a16:creationId xmlns:a16="http://schemas.microsoft.com/office/drawing/2014/main" id="{C936681A-D937-4471-9D94-C411AFECF977}"/>
              </a:ext>
            </a:extLst>
          </p:cNvPr>
          <p:cNvSpPr/>
          <p:nvPr/>
        </p:nvSpPr>
        <p:spPr>
          <a:xfrm>
            <a:off x="2927160" y="-98640"/>
            <a:ext cx="7776000" cy="15178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8720" tIns="54360" rIns="108720" bIns="54360" anchor="t">
            <a:spAutoFit/>
          </a:bodyPr>
          <a:lstStyle/>
          <a:p>
            <a:pPr algn="ctr" defTabSz="1088640">
              <a:lnSpc>
                <a:spcPct val="15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2900" b="0" u="sng" strike="noStrike" dirty="0">
                <a:solidFill>
                  <a:schemeClr val="dk1"/>
                </a:solidFill>
                <a:uFillTx/>
                <a:latin typeface="Vazirmatn"/>
                <a:cs typeface="Vazirmatn"/>
              </a:rPr>
              <a:t>رویداد </a:t>
            </a:r>
            <a:r>
              <a:rPr lang="fa-IR" sz="2900" b="0" u="sng" strike="noStrike" dirty="0" err="1">
                <a:solidFill>
                  <a:schemeClr val="dk1"/>
                </a:solidFill>
                <a:uFillTx/>
                <a:latin typeface="Vazirmatn"/>
                <a:cs typeface="Vazirmatn"/>
              </a:rPr>
              <a:t>فن‌آفرین</a:t>
            </a:r>
            <a:endParaRPr lang="en-US" sz="29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  <a:p>
            <a:pPr algn="ctr" defTabSz="1088640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نوآفرین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</a:t>
            </a: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صنعت‌ساز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گیلان</a:t>
            </a:r>
            <a:endParaRPr lang="en-US" sz="43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D4FD5C3-BEDD-425A-B62D-436777504DA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55" r="19829"/>
          <a:stretch/>
        </p:blipFill>
        <p:spPr>
          <a:xfrm>
            <a:off x="122350" y="5341806"/>
            <a:ext cx="1790164" cy="14389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596926D-79C0-4BDA-93CB-78751953F03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519" y="308799"/>
            <a:ext cx="982601" cy="982601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Box 5"/>
          <p:cNvSpPr/>
          <p:nvPr/>
        </p:nvSpPr>
        <p:spPr>
          <a:xfrm>
            <a:off x="3862800" y="1941840"/>
            <a:ext cx="7787880" cy="1650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 defTabSz="1088640">
              <a:lnSpc>
                <a:spcPts val="6500"/>
              </a:lnSpc>
            </a:pPr>
            <a:r>
              <a:rPr lang="fa-IR" sz="5400" b="0" u="none" strike="noStrike" spc="-51">
                <a:solidFill>
                  <a:srgbClr val="ECF2FE"/>
                </a:solidFill>
                <a:uFillTx/>
                <a:latin typeface="Vazirmatn"/>
                <a:cs typeface="Vazirmatn"/>
              </a:rPr>
              <a:t>سرمایه موردنیاز و موارد مصرف</a:t>
            </a:r>
            <a:endParaRPr lang="en-US" sz="5400" b="0" u="none" strike="noStrike">
              <a:solidFill>
                <a:srgbClr val="000000"/>
              </a:solidFill>
              <a:uFillTx/>
              <a:latin typeface="Vazirmatn"/>
            </a:endParaRPr>
          </a:p>
        </p:txBody>
      </p:sp>
      <p:pic>
        <p:nvPicPr>
          <p:cNvPr id="140" name="Picture 12"/>
          <p:cNvPicPr/>
          <p:nvPr/>
        </p:nvPicPr>
        <p:blipFill>
          <a:blip r:embed="rId2"/>
          <a:stretch/>
        </p:blipFill>
        <p:spPr>
          <a:xfrm>
            <a:off x="10707120" y="5146560"/>
            <a:ext cx="1482840" cy="1482840"/>
          </a:xfrm>
          <a:prstGeom prst="rect">
            <a:avLst/>
          </a:prstGeom>
          <a:ln w="0">
            <a:noFill/>
          </a:ln>
        </p:spPr>
      </p:pic>
      <p:pic>
        <p:nvPicPr>
          <p:cNvPr id="144" name="Picture 143"/>
          <p:cNvPicPr/>
          <p:nvPr/>
        </p:nvPicPr>
        <p:blipFill>
          <a:blip r:embed="rId3"/>
          <a:stretch/>
        </p:blipFill>
        <p:spPr>
          <a:xfrm>
            <a:off x="1080" y="2880"/>
            <a:ext cx="1600200" cy="1600200"/>
          </a:xfrm>
          <a:prstGeom prst="rect">
            <a:avLst/>
          </a:prstGeom>
          <a:ln w="0">
            <a:noFill/>
          </a:ln>
        </p:spPr>
      </p:pic>
      <p:sp>
        <p:nvSpPr>
          <p:cNvPr id="8" name="TextBox 8">
            <a:extLst>
              <a:ext uri="{FF2B5EF4-FFF2-40B4-BE49-F238E27FC236}">
                <a16:creationId xmlns:a16="http://schemas.microsoft.com/office/drawing/2014/main" id="{43ABF2C5-CCF7-4E66-89B4-5D48771BFF12}"/>
              </a:ext>
            </a:extLst>
          </p:cNvPr>
          <p:cNvSpPr/>
          <p:nvPr/>
        </p:nvSpPr>
        <p:spPr>
          <a:xfrm>
            <a:off x="2927160" y="-98640"/>
            <a:ext cx="7776000" cy="15178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8720" tIns="54360" rIns="108720" bIns="54360" anchor="t">
            <a:spAutoFit/>
          </a:bodyPr>
          <a:lstStyle/>
          <a:p>
            <a:pPr algn="ctr" defTabSz="1088640">
              <a:lnSpc>
                <a:spcPct val="15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2900" b="0" u="sng" strike="noStrike" dirty="0">
                <a:solidFill>
                  <a:schemeClr val="dk1"/>
                </a:solidFill>
                <a:uFillTx/>
                <a:latin typeface="Vazirmatn"/>
                <a:cs typeface="Vazirmatn"/>
              </a:rPr>
              <a:t>رویداد </a:t>
            </a:r>
            <a:r>
              <a:rPr lang="fa-IR" sz="2900" b="0" u="sng" strike="noStrike" dirty="0" err="1">
                <a:solidFill>
                  <a:schemeClr val="dk1"/>
                </a:solidFill>
                <a:uFillTx/>
                <a:latin typeface="Vazirmatn"/>
                <a:cs typeface="Vazirmatn"/>
              </a:rPr>
              <a:t>فن‌آفرین</a:t>
            </a:r>
            <a:endParaRPr lang="en-US" sz="29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  <a:p>
            <a:pPr algn="ctr" defTabSz="1088640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نوآفرین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</a:t>
            </a: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صنعت‌ساز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گیلان</a:t>
            </a:r>
            <a:endParaRPr lang="en-US" sz="43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A9A038E-FB37-4124-9BB4-DB7117880C2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55" r="19829"/>
          <a:stretch/>
        </p:blipFill>
        <p:spPr>
          <a:xfrm>
            <a:off x="122350" y="5341806"/>
            <a:ext cx="1790164" cy="14389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20CC2D1-716C-4ACD-A6D9-DB2CE7FA636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519" y="308799"/>
            <a:ext cx="982601" cy="982601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Box 11"/>
          <p:cNvSpPr/>
          <p:nvPr/>
        </p:nvSpPr>
        <p:spPr>
          <a:xfrm>
            <a:off x="1054800" y="1744560"/>
            <a:ext cx="10884600" cy="1650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 defTabSz="1088640">
              <a:lnSpc>
                <a:spcPts val="6500"/>
              </a:lnSpc>
            </a:pPr>
            <a:r>
              <a:rPr lang="fa-IR" sz="5400" b="0" u="none" strike="noStrike" spc="-51">
                <a:solidFill>
                  <a:srgbClr val="ECF2FE"/>
                </a:solidFill>
                <a:uFillTx/>
                <a:latin typeface="Vazirmatn"/>
                <a:cs typeface="Vazirmatn"/>
              </a:rPr>
              <a:t>درآمد و سود قابل تحقق پس از جذب سرمایه</a:t>
            </a:r>
            <a:endParaRPr lang="en-US" sz="5400" b="0" u="none" strike="noStrike">
              <a:solidFill>
                <a:srgbClr val="000000"/>
              </a:solidFill>
              <a:uFillTx/>
              <a:latin typeface="Vazirmatn"/>
            </a:endParaRPr>
          </a:p>
        </p:txBody>
      </p:sp>
      <p:pic>
        <p:nvPicPr>
          <p:cNvPr id="146" name="Picture 12"/>
          <p:cNvPicPr/>
          <p:nvPr/>
        </p:nvPicPr>
        <p:blipFill>
          <a:blip r:embed="rId2"/>
          <a:srcRect l="15061" r="12368"/>
          <a:stretch/>
        </p:blipFill>
        <p:spPr>
          <a:xfrm>
            <a:off x="10847880" y="5643360"/>
            <a:ext cx="1237320" cy="1195920"/>
          </a:xfrm>
          <a:prstGeom prst="rect">
            <a:avLst/>
          </a:prstGeom>
          <a:ln w="0">
            <a:noFill/>
          </a:ln>
        </p:spPr>
      </p:pic>
      <p:pic>
        <p:nvPicPr>
          <p:cNvPr id="148" name="Picture 147"/>
          <p:cNvPicPr/>
          <p:nvPr/>
        </p:nvPicPr>
        <p:blipFill>
          <a:blip r:embed="rId3"/>
          <a:stretch/>
        </p:blipFill>
        <p:spPr>
          <a:xfrm>
            <a:off x="1440" y="3240"/>
            <a:ext cx="1600200" cy="1600200"/>
          </a:xfrm>
          <a:prstGeom prst="rect">
            <a:avLst/>
          </a:prstGeom>
          <a:ln w="0">
            <a:noFill/>
          </a:ln>
        </p:spPr>
      </p:pic>
      <p:sp>
        <p:nvSpPr>
          <p:cNvPr id="8" name="TextBox 8">
            <a:extLst>
              <a:ext uri="{FF2B5EF4-FFF2-40B4-BE49-F238E27FC236}">
                <a16:creationId xmlns:a16="http://schemas.microsoft.com/office/drawing/2014/main" id="{110CC746-3CD3-49A5-9DF5-D9F62602274E}"/>
              </a:ext>
            </a:extLst>
          </p:cNvPr>
          <p:cNvSpPr/>
          <p:nvPr/>
        </p:nvSpPr>
        <p:spPr>
          <a:xfrm>
            <a:off x="2927160" y="-98640"/>
            <a:ext cx="7776000" cy="15178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8720" tIns="54360" rIns="108720" bIns="54360" anchor="t">
            <a:spAutoFit/>
          </a:bodyPr>
          <a:lstStyle/>
          <a:p>
            <a:pPr algn="ctr" defTabSz="1088640">
              <a:lnSpc>
                <a:spcPct val="15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2900" b="0" u="sng" strike="noStrike" dirty="0">
                <a:solidFill>
                  <a:schemeClr val="dk1"/>
                </a:solidFill>
                <a:uFillTx/>
                <a:latin typeface="Vazirmatn"/>
                <a:cs typeface="Vazirmatn"/>
              </a:rPr>
              <a:t>رویداد </a:t>
            </a:r>
            <a:r>
              <a:rPr lang="fa-IR" sz="2900" b="0" u="sng" strike="noStrike" dirty="0" err="1">
                <a:solidFill>
                  <a:schemeClr val="dk1"/>
                </a:solidFill>
                <a:uFillTx/>
                <a:latin typeface="Vazirmatn"/>
                <a:cs typeface="Vazirmatn"/>
              </a:rPr>
              <a:t>فن‌آفرین</a:t>
            </a:r>
            <a:endParaRPr lang="en-US" sz="29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  <a:p>
            <a:pPr algn="ctr" defTabSz="1088640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نوآفرین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</a:t>
            </a: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صنعت‌ساز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گیلان</a:t>
            </a:r>
            <a:endParaRPr lang="en-US" sz="43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550EB40-7EEF-4D26-B514-1E76CFA96C7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55" r="19829"/>
          <a:stretch/>
        </p:blipFill>
        <p:spPr>
          <a:xfrm>
            <a:off x="122350" y="5341806"/>
            <a:ext cx="1790164" cy="14389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43F5314-4D76-4288-B90A-790DE3A7B4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519" y="308799"/>
            <a:ext cx="982601" cy="982601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extBox 2"/>
          <p:cNvSpPr/>
          <p:nvPr/>
        </p:nvSpPr>
        <p:spPr>
          <a:xfrm>
            <a:off x="7601040" y="1701720"/>
            <a:ext cx="3708000" cy="255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 defTabSz="1088640">
              <a:lnSpc>
                <a:spcPts val="10080"/>
              </a:lnSpc>
              <a:tabLst>
                <a:tab pos="0" algn="l"/>
              </a:tabLst>
            </a:pPr>
            <a:r>
              <a:rPr lang="fa-IR" sz="5400" b="0" u="none" strike="noStrike" spc="-51">
                <a:solidFill>
                  <a:srgbClr val="ECF2FE"/>
                </a:solidFill>
                <a:uFillTx/>
                <a:latin typeface="Vazirmatn"/>
                <a:cs typeface="Vazirmatn"/>
              </a:rPr>
              <a:t>اطلاعات تماس</a:t>
            </a:r>
            <a:endParaRPr lang="en-US" sz="5400" b="0" u="none" strike="noStrike">
              <a:solidFill>
                <a:srgbClr val="000000"/>
              </a:solidFill>
              <a:uFillTx/>
              <a:latin typeface="Vazirmatn"/>
            </a:endParaRPr>
          </a:p>
        </p:txBody>
      </p:sp>
      <p:pic>
        <p:nvPicPr>
          <p:cNvPr id="152" name="Picture 12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/>
        </p:blipFill>
        <p:spPr>
          <a:xfrm>
            <a:off x="10601280" y="5029200"/>
            <a:ext cx="1362240" cy="1418760"/>
          </a:xfrm>
          <a:prstGeom prst="rect">
            <a:avLst/>
          </a:prstGeom>
          <a:ln w="0">
            <a:noFill/>
          </a:ln>
        </p:spPr>
      </p:pic>
      <p:pic>
        <p:nvPicPr>
          <p:cNvPr id="154" name="Picture 153"/>
          <p:cNvPicPr/>
          <p:nvPr/>
        </p:nvPicPr>
        <p:blipFill>
          <a:blip r:embed="rId4"/>
          <a:stretch/>
        </p:blipFill>
        <p:spPr>
          <a:xfrm>
            <a:off x="1800" y="3600"/>
            <a:ext cx="1600200" cy="1600200"/>
          </a:xfrm>
          <a:prstGeom prst="rect">
            <a:avLst/>
          </a:prstGeom>
          <a:ln w="0">
            <a:noFill/>
          </a:ln>
        </p:spPr>
      </p:pic>
      <p:sp>
        <p:nvSpPr>
          <p:cNvPr id="8" name="TextBox 8">
            <a:extLst>
              <a:ext uri="{FF2B5EF4-FFF2-40B4-BE49-F238E27FC236}">
                <a16:creationId xmlns:a16="http://schemas.microsoft.com/office/drawing/2014/main" id="{09774389-4291-4666-999A-84F89B9801F8}"/>
              </a:ext>
            </a:extLst>
          </p:cNvPr>
          <p:cNvSpPr/>
          <p:nvPr/>
        </p:nvSpPr>
        <p:spPr>
          <a:xfrm>
            <a:off x="2927160" y="-98640"/>
            <a:ext cx="7776000" cy="15178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8720" tIns="54360" rIns="108720" bIns="54360" anchor="t">
            <a:spAutoFit/>
          </a:bodyPr>
          <a:lstStyle/>
          <a:p>
            <a:pPr algn="ctr" defTabSz="1088640">
              <a:lnSpc>
                <a:spcPct val="15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2900" b="0" u="sng" strike="noStrike" dirty="0">
                <a:solidFill>
                  <a:schemeClr val="dk1"/>
                </a:solidFill>
                <a:uFillTx/>
                <a:latin typeface="Vazirmatn"/>
                <a:cs typeface="Vazirmatn"/>
              </a:rPr>
              <a:t>رویداد </a:t>
            </a:r>
            <a:r>
              <a:rPr lang="fa-IR" sz="2900" b="0" u="sng" strike="noStrike" dirty="0" err="1">
                <a:solidFill>
                  <a:schemeClr val="dk1"/>
                </a:solidFill>
                <a:uFillTx/>
                <a:latin typeface="Vazirmatn"/>
                <a:cs typeface="Vazirmatn"/>
              </a:rPr>
              <a:t>فن‌آفرین</a:t>
            </a:r>
            <a:endParaRPr lang="en-US" sz="29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  <a:p>
            <a:pPr algn="ctr" defTabSz="1088640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نوآفرین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</a:t>
            </a: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صنعت‌ساز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گیلان</a:t>
            </a:r>
            <a:endParaRPr lang="en-US" sz="43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4606563-76AD-4BD8-A1E1-2C26C9AB1F4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55" r="19829"/>
          <a:stretch/>
        </p:blipFill>
        <p:spPr>
          <a:xfrm>
            <a:off x="122350" y="5341806"/>
            <a:ext cx="1790164" cy="14389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E68416F-03B7-46A0-A521-FE7E95EF997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519" y="308799"/>
            <a:ext cx="982601" cy="98260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8"/>
          <p:cNvSpPr/>
          <p:nvPr/>
        </p:nvSpPr>
        <p:spPr>
          <a:xfrm>
            <a:off x="2927160" y="-98640"/>
            <a:ext cx="7776000" cy="15178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8720" tIns="54360" rIns="108720" bIns="54360" anchor="t">
            <a:spAutoFit/>
          </a:bodyPr>
          <a:lstStyle/>
          <a:p>
            <a:pPr algn="ctr" defTabSz="1088640">
              <a:lnSpc>
                <a:spcPct val="15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2900" b="0" u="sng" strike="noStrike" dirty="0">
                <a:solidFill>
                  <a:schemeClr val="dk1"/>
                </a:solidFill>
                <a:uFillTx/>
                <a:latin typeface="Vazirmatn"/>
                <a:cs typeface="Vazirmatn"/>
              </a:rPr>
              <a:t>رویداد </a:t>
            </a:r>
            <a:r>
              <a:rPr lang="fa-IR" sz="2900" b="0" u="sng" strike="noStrike" dirty="0" err="1">
                <a:solidFill>
                  <a:schemeClr val="dk1"/>
                </a:solidFill>
                <a:uFillTx/>
                <a:latin typeface="Vazirmatn"/>
                <a:cs typeface="Vazirmatn"/>
              </a:rPr>
              <a:t>فن‌آفرین</a:t>
            </a:r>
            <a:endParaRPr lang="en-US" sz="29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  <a:p>
            <a:pPr algn="ctr" defTabSz="1088640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نوآفرین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</a:t>
            </a: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صنعت‌ساز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گیلان</a:t>
            </a:r>
            <a:endParaRPr lang="en-US" sz="43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</p:txBody>
      </p:sp>
      <p:sp>
        <p:nvSpPr>
          <p:cNvPr id="73" name="TextBox 3"/>
          <p:cNvSpPr/>
          <p:nvPr/>
        </p:nvSpPr>
        <p:spPr>
          <a:xfrm>
            <a:off x="6417000" y="1917360"/>
            <a:ext cx="5278320" cy="869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 defTabSz="1088640" rtl="1">
              <a:lnSpc>
                <a:spcPct val="100000"/>
              </a:lnSpc>
            </a:pPr>
            <a:r>
              <a:rPr lang="fa-IR" sz="5700" b="0" u="none" strike="noStrike" spc="-130">
                <a:solidFill>
                  <a:srgbClr val="ECF2FE"/>
                </a:solidFill>
                <a:uFillTx/>
                <a:latin typeface="Vazirmatn"/>
                <a:cs typeface="Vazirmatn"/>
              </a:rPr>
              <a:t>نام شرکت/تیم....</a:t>
            </a:r>
            <a:endParaRPr lang="en-US" sz="5700" b="0" u="none" strike="noStrike">
              <a:solidFill>
                <a:srgbClr val="000000"/>
              </a:solidFill>
              <a:uFillTx/>
              <a:latin typeface="Vazirmatn"/>
            </a:endParaRPr>
          </a:p>
        </p:txBody>
      </p:sp>
      <p:pic>
        <p:nvPicPr>
          <p:cNvPr id="74" name="Picture 73"/>
          <p:cNvPicPr/>
          <p:nvPr/>
        </p:nvPicPr>
        <p:blipFill>
          <a:blip r:embed="rId2"/>
          <a:stretch/>
        </p:blipFill>
        <p:spPr>
          <a:xfrm>
            <a:off x="0" y="0"/>
            <a:ext cx="1600200" cy="1600200"/>
          </a:xfrm>
          <a:prstGeom prst="rect">
            <a:avLst/>
          </a:prstGeom>
          <a:ln w="0"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DF678C2-57FB-40C6-91CD-3AF435E45F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519" y="308799"/>
            <a:ext cx="982601" cy="98260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DD6EBBB-064F-4C8E-9039-B2B1673376F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55" r="19829"/>
          <a:stretch/>
        </p:blipFill>
        <p:spPr>
          <a:xfrm>
            <a:off x="122350" y="5341806"/>
            <a:ext cx="1790164" cy="143892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Box 11"/>
          <p:cNvSpPr/>
          <p:nvPr/>
        </p:nvSpPr>
        <p:spPr>
          <a:xfrm>
            <a:off x="6311160" y="1882080"/>
            <a:ext cx="4970880" cy="825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 defTabSz="1088640">
              <a:lnSpc>
                <a:spcPts val="6500"/>
              </a:lnSpc>
            </a:pPr>
            <a:r>
              <a:rPr lang="fa-IR" sz="5400" b="0" u="none" strike="noStrike" spc="-51">
                <a:solidFill>
                  <a:srgbClr val="ECF2FE"/>
                </a:solidFill>
                <a:uFillTx/>
                <a:latin typeface="Vazirmatn"/>
                <a:cs typeface="Vazirmatn"/>
              </a:rPr>
              <a:t>اعضای اصلی تیم</a:t>
            </a:r>
            <a:endParaRPr lang="en-US" sz="5400" b="0" u="none" strike="noStrike">
              <a:solidFill>
                <a:srgbClr val="000000"/>
              </a:solidFill>
              <a:uFillTx/>
              <a:latin typeface="Vazirmatn"/>
            </a:endParaRPr>
          </a:p>
        </p:txBody>
      </p:sp>
      <p:pic>
        <p:nvPicPr>
          <p:cNvPr id="78" name="Picture 12"/>
          <p:cNvPicPr/>
          <p:nvPr/>
        </p:nvPicPr>
        <p:blipFill>
          <a:blip r:embed="rId2"/>
          <a:stretch/>
        </p:blipFill>
        <p:spPr>
          <a:xfrm>
            <a:off x="10847520" y="5486400"/>
            <a:ext cx="1268280" cy="1268280"/>
          </a:xfrm>
          <a:prstGeom prst="rect">
            <a:avLst/>
          </a:prstGeom>
          <a:ln w="0">
            <a:noFill/>
          </a:ln>
        </p:spPr>
      </p:pic>
      <p:pic>
        <p:nvPicPr>
          <p:cNvPr id="82" name="Picture 81"/>
          <p:cNvPicPr/>
          <p:nvPr/>
        </p:nvPicPr>
        <p:blipFill>
          <a:blip r:embed="rId3"/>
          <a:stretch/>
        </p:blipFill>
        <p:spPr>
          <a:xfrm>
            <a:off x="360" y="360"/>
            <a:ext cx="1600200" cy="1600200"/>
          </a:xfrm>
          <a:prstGeom prst="rect">
            <a:avLst/>
          </a:prstGeom>
          <a:ln w="0"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45E303C-B9AB-428C-979C-E109F8BE2042}"/>
              </a:ext>
            </a:extLst>
          </p:cNvPr>
          <p:cNvSpPr/>
          <p:nvPr/>
        </p:nvSpPr>
        <p:spPr>
          <a:xfrm>
            <a:off x="2927160" y="-98640"/>
            <a:ext cx="7776000" cy="15178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8720" tIns="54360" rIns="108720" bIns="54360" anchor="t">
            <a:spAutoFit/>
          </a:bodyPr>
          <a:lstStyle/>
          <a:p>
            <a:pPr algn="ctr" defTabSz="1088640">
              <a:lnSpc>
                <a:spcPct val="15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2900" b="0" u="sng" strike="noStrike" dirty="0">
                <a:solidFill>
                  <a:schemeClr val="dk1"/>
                </a:solidFill>
                <a:uFillTx/>
                <a:latin typeface="Vazirmatn"/>
                <a:cs typeface="Vazirmatn"/>
              </a:rPr>
              <a:t>رویداد </a:t>
            </a:r>
            <a:r>
              <a:rPr lang="fa-IR" sz="2900" b="0" u="sng" strike="noStrike" dirty="0" err="1">
                <a:solidFill>
                  <a:schemeClr val="dk1"/>
                </a:solidFill>
                <a:uFillTx/>
                <a:latin typeface="Vazirmatn"/>
                <a:cs typeface="Vazirmatn"/>
              </a:rPr>
              <a:t>فن‌آفرین</a:t>
            </a:r>
            <a:endParaRPr lang="en-US" sz="29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  <a:p>
            <a:pPr algn="ctr" defTabSz="1088640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نوآفرین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</a:t>
            </a: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صنعت‌ساز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گیلان</a:t>
            </a:r>
            <a:endParaRPr lang="en-US" sz="43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EB46E3B-3113-4578-A9C6-FB23D9F90A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519" y="308799"/>
            <a:ext cx="982601" cy="98260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A7044B8-B869-4002-A38A-AD946314C4C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55" r="19829"/>
          <a:stretch/>
        </p:blipFill>
        <p:spPr>
          <a:xfrm>
            <a:off x="122350" y="5341806"/>
            <a:ext cx="1790164" cy="143892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Picture 10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10744200" y="5486400"/>
            <a:ext cx="1327320" cy="925920"/>
          </a:xfrm>
          <a:prstGeom prst="rect">
            <a:avLst/>
          </a:prstGeom>
          <a:ln w="0">
            <a:noFill/>
          </a:ln>
        </p:spPr>
      </p:pic>
      <p:sp>
        <p:nvSpPr>
          <p:cNvPr id="84" name="TextBox 12"/>
          <p:cNvSpPr/>
          <p:nvPr/>
        </p:nvSpPr>
        <p:spPr>
          <a:xfrm>
            <a:off x="7823520" y="1701360"/>
            <a:ext cx="4060440" cy="1524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 defTabSz="1088640">
              <a:lnSpc>
                <a:spcPts val="11999"/>
              </a:lnSpc>
            </a:pPr>
            <a:r>
              <a:rPr lang="fa-IR" sz="6400" b="0" u="none" strike="noStrike">
                <a:solidFill>
                  <a:srgbClr val="ECF2FE"/>
                </a:solidFill>
                <a:uFillTx/>
                <a:latin typeface="Vazirmatn"/>
                <a:cs typeface="Vazirmatn"/>
              </a:rPr>
              <a:t>نیاز یا چالش</a:t>
            </a:r>
            <a:endParaRPr lang="en-US" sz="6400" b="0" u="none" strike="noStrike">
              <a:solidFill>
                <a:srgbClr val="000000"/>
              </a:solidFill>
              <a:uFillTx/>
              <a:latin typeface="Vazirmatn"/>
            </a:endParaRPr>
          </a:p>
        </p:txBody>
      </p:sp>
      <p:pic>
        <p:nvPicPr>
          <p:cNvPr id="88" name="Picture 87"/>
          <p:cNvPicPr/>
          <p:nvPr/>
        </p:nvPicPr>
        <p:blipFill>
          <a:blip r:embed="rId4"/>
          <a:stretch/>
        </p:blipFill>
        <p:spPr>
          <a:xfrm>
            <a:off x="0" y="0"/>
            <a:ext cx="1600200" cy="1600200"/>
          </a:xfrm>
          <a:prstGeom prst="rect">
            <a:avLst/>
          </a:prstGeom>
          <a:ln w="0">
            <a:noFill/>
          </a:ln>
        </p:spPr>
      </p:pic>
      <p:sp>
        <p:nvSpPr>
          <p:cNvPr id="8" name="TextBox 8">
            <a:extLst>
              <a:ext uri="{FF2B5EF4-FFF2-40B4-BE49-F238E27FC236}">
                <a16:creationId xmlns:a16="http://schemas.microsoft.com/office/drawing/2014/main" id="{0310DCB1-6932-4B38-A26A-26E62982CB52}"/>
              </a:ext>
            </a:extLst>
          </p:cNvPr>
          <p:cNvSpPr/>
          <p:nvPr/>
        </p:nvSpPr>
        <p:spPr>
          <a:xfrm>
            <a:off x="2927160" y="-98640"/>
            <a:ext cx="7776000" cy="15178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8720" tIns="54360" rIns="108720" bIns="54360" anchor="t">
            <a:spAutoFit/>
          </a:bodyPr>
          <a:lstStyle/>
          <a:p>
            <a:pPr algn="ctr" defTabSz="1088640">
              <a:lnSpc>
                <a:spcPct val="15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2900" b="0" u="sng" strike="noStrike" dirty="0">
                <a:solidFill>
                  <a:schemeClr val="dk1"/>
                </a:solidFill>
                <a:uFillTx/>
                <a:latin typeface="Vazirmatn"/>
                <a:cs typeface="Vazirmatn"/>
              </a:rPr>
              <a:t>رویداد </a:t>
            </a:r>
            <a:r>
              <a:rPr lang="fa-IR" sz="2900" b="0" u="sng" strike="noStrike" dirty="0" err="1">
                <a:solidFill>
                  <a:schemeClr val="dk1"/>
                </a:solidFill>
                <a:uFillTx/>
                <a:latin typeface="Vazirmatn"/>
                <a:cs typeface="Vazirmatn"/>
              </a:rPr>
              <a:t>فن‌آفرین</a:t>
            </a:r>
            <a:endParaRPr lang="en-US" sz="29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  <a:p>
            <a:pPr algn="ctr" defTabSz="1088640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نوآفرین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</a:t>
            </a: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صنعت‌ساز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گیلان</a:t>
            </a:r>
            <a:endParaRPr lang="en-US" sz="43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F766100-223A-4EC4-810B-90D1A79E9BB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519" y="308799"/>
            <a:ext cx="982601" cy="98260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3FFD6D9-0238-45BF-9CB5-B93854109C39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55" r="19829"/>
          <a:stretch/>
        </p:blipFill>
        <p:spPr>
          <a:xfrm>
            <a:off x="122350" y="5341806"/>
            <a:ext cx="1790164" cy="143892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Box 12"/>
          <p:cNvSpPr/>
          <p:nvPr/>
        </p:nvSpPr>
        <p:spPr>
          <a:xfrm>
            <a:off x="2151000" y="1701720"/>
            <a:ext cx="9775440" cy="1524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 defTabSz="1088640">
              <a:lnSpc>
                <a:spcPts val="11999"/>
              </a:lnSpc>
            </a:pPr>
            <a:r>
              <a:rPr lang="fa-IR" sz="6400" b="0" u="none" strike="noStrike">
                <a:solidFill>
                  <a:srgbClr val="ECF2FE"/>
                </a:solidFill>
                <a:uFillTx/>
                <a:latin typeface="Vazirmatn"/>
                <a:cs typeface="Vazirmatn"/>
              </a:rPr>
              <a:t>راهکار (طرح، ایده ، محصول)</a:t>
            </a:r>
            <a:endParaRPr lang="en-US" sz="6400" b="0" u="none" strike="noStrike">
              <a:solidFill>
                <a:srgbClr val="000000"/>
              </a:solidFill>
              <a:uFillTx/>
              <a:latin typeface="Vazirmatn"/>
            </a:endParaRPr>
          </a:p>
        </p:txBody>
      </p:sp>
      <p:pic>
        <p:nvPicPr>
          <p:cNvPr id="90" name="Picture 12"/>
          <p:cNvPicPr/>
          <p:nvPr/>
        </p:nvPicPr>
        <p:blipFill>
          <a:blip r:embed="rId2"/>
          <a:stretch/>
        </p:blipFill>
        <p:spPr>
          <a:xfrm>
            <a:off x="10694520" y="5486400"/>
            <a:ext cx="1421280" cy="1066320"/>
          </a:xfrm>
          <a:prstGeom prst="rect">
            <a:avLst/>
          </a:prstGeom>
          <a:ln w="0">
            <a:noFill/>
          </a:ln>
        </p:spPr>
      </p:pic>
      <p:pic>
        <p:nvPicPr>
          <p:cNvPr id="92" name="Picture 91"/>
          <p:cNvPicPr/>
          <p:nvPr/>
        </p:nvPicPr>
        <p:blipFill>
          <a:blip r:embed="rId3"/>
          <a:stretch/>
        </p:blipFill>
        <p:spPr>
          <a:xfrm>
            <a:off x="-1800" y="0"/>
            <a:ext cx="1600200" cy="1600200"/>
          </a:xfrm>
          <a:prstGeom prst="rect">
            <a:avLst/>
          </a:prstGeom>
          <a:ln w="0">
            <a:noFill/>
          </a:ln>
        </p:spPr>
      </p:pic>
      <p:sp>
        <p:nvSpPr>
          <p:cNvPr id="8" name="TextBox 8">
            <a:extLst>
              <a:ext uri="{FF2B5EF4-FFF2-40B4-BE49-F238E27FC236}">
                <a16:creationId xmlns:a16="http://schemas.microsoft.com/office/drawing/2014/main" id="{8EC8B987-059A-4EAE-AA93-D914411B89C4}"/>
              </a:ext>
            </a:extLst>
          </p:cNvPr>
          <p:cNvSpPr/>
          <p:nvPr/>
        </p:nvSpPr>
        <p:spPr>
          <a:xfrm>
            <a:off x="2927160" y="-98640"/>
            <a:ext cx="7776000" cy="15178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8720" tIns="54360" rIns="108720" bIns="54360" anchor="t">
            <a:spAutoFit/>
          </a:bodyPr>
          <a:lstStyle/>
          <a:p>
            <a:pPr algn="ctr" defTabSz="1088640">
              <a:lnSpc>
                <a:spcPct val="15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2900" b="0" u="sng" strike="noStrike" dirty="0">
                <a:solidFill>
                  <a:schemeClr val="dk1"/>
                </a:solidFill>
                <a:uFillTx/>
                <a:latin typeface="Vazirmatn"/>
                <a:cs typeface="Vazirmatn"/>
              </a:rPr>
              <a:t>رویداد </a:t>
            </a:r>
            <a:r>
              <a:rPr lang="fa-IR" sz="2900" b="0" u="sng" strike="noStrike" dirty="0" err="1">
                <a:solidFill>
                  <a:schemeClr val="dk1"/>
                </a:solidFill>
                <a:uFillTx/>
                <a:latin typeface="Vazirmatn"/>
                <a:cs typeface="Vazirmatn"/>
              </a:rPr>
              <a:t>فن‌آفرین</a:t>
            </a:r>
            <a:endParaRPr lang="en-US" sz="29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  <a:p>
            <a:pPr algn="ctr" defTabSz="1088640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نوآفرین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</a:t>
            </a: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صنعت‌ساز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گیلان</a:t>
            </a:r>
            <a:endParaRPr lang="en-US" sz="43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E464C63-011C-488B-9E37-3345A7B4640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55" r="19829"/>
          <a:stretch/>
        </p:blipFill>
        <p:spPr>
          <a:xfrm>
            <a:off x="122350" y="5341806"/>
            <a:ext cx="1790164" cy="14389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5199732-5722-46DA-9CB0-71323EFBBF8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519" y="308799"/>
            <a:ext cx="982601" cy="98260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Box 12"/>
          <p:cNvSpPr/>
          <p:nvPr/>
        </p:nvSpPr>
        <p:spPr>
          <a:xfrm>
            <a:off x="3430800" y="1826280"/>
            <a:ext cx="8535240" cy="3047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 defTabSz="1088640">
              <a:lnSpc>
                <a:spcPts val="11999"/>
              </a:lnSpc>
            </a:pPr>
            <a:r>
              <a:rPr lang="fa-IR" sz="6400" b="0" u="none" strike="noStrike">
                <a:solidFill>
                  <a:srgbClr val="ECF2FE"/>
                </a:solidFill>
                <a:uFillTx/>
                <a:latin typeface="Vazirmatn"/>
                <a:cs typeface="Vazirmatn"/>
              </a:rPr>
              <a:t>شرح راهکار(مهم ترین مزایا)</a:t>
            </a:r>
            <a:endParaRPr lang="en-US" sz="6400" b="0" u="none" strike="noStrike">
              <a:solidFill>
                <a:srgbClr val="000000"/>
              </a:solidFill>
              <a:uFillTx/>
              <a:latin typeface="Vazirmatn"/>
            </a:endParaRPr>
          </a:p>
        </p:txBody>
      </p:sp>
      <p:pic>
        <p:nvPicPr>
          <p:cNvPr id="96" name="Picture 12"/>
          <p:cNvPicPr/>
          <p:nvPr/>
        </p:nvPicPr>
        <p:blipFill>
          <a:blip r:embed="rId2"/>
          <a:stretch/>
        </p:blipFill>
        <p:spPr>
          <a:xfrm>
            <a:off x="10493640" y="5295960"/>
            <a:ext cx="1472760" cy="1104840"/>
          </a:xfrm>
          <a:prstGeom prst="rect">
            <a:avLst/>
          </a:prstGeom>
          <a:ln w="0">
            <a:noFill/>
          </a:ln>
        </p:spPr>
      </p:pic>
      <p:pic>
        <p:nvPicPr>
          <p:cNvPr id="99" name="Picture 98"/>
          <p:cNvPicPr/>
          <p:nvPr/>
        </p:nvPicPr>
        <p:blipFill>
          <a:blip r:embed="rId3"/>
          <a:stretch/>
        </p:blipFill>
        <p:spPr>
          <a:xfrm>
            <a:off x="-1440" y="360"/>
            <a:ext cx="1600200" cy="1600200"/>
          </a:xfrm>
          <a:prstGeom prst="rect">
            <a:avLst/>
          </a:prstGeom>
          <a:ln w="0">
            <a:noFill/>
          </a:ln>
        </p:spPr>
      </p:pic>
      <p:sp>
        <p:nvSpPr>
          <p:cNvPr id="8" name="TextBox 8">
            <a:extLst>
              <a:ext uri="{FF2B5EF4-FFF2-40B4-BE49-F238E27FC236}">
                <a16:creationId xmlns:a16="http://schemas.microsoft.com/office/drawing/2014/main" id="{0046A01E-A2FD-405A-9347-E14F1BC479A4}"/>
              </a:ext>
            </a:extLst>
          </p:cNvPr>
          <p:cNvSpPr/>
          <p:nvPr/>
        </p:nvSpPr>
        <p:spPr>
          <a:xfrm>
            <a:off x="2927160" y="-98640"/>
            <a:ext cx="7776000" cy="15178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8720" tIns="54360" rIns="108720" bIns="54360" anchor="t">
            <a:spAutoFit/>
          </a:bodyPr>
          <a:lstStyle/>
          <a:p>
            <a:pPr algn="ctr" defTabSz="1088640">
              <a:lnSpc>
                <a:spcPct val="15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2900" b="0" u="sng" strike="noStrike" dirty="0">
                <a:solidFill>
                  <a:schemeClr val="dk1"/>
                </a:solidFill>
                <a:uFillTx/>
                <a:latin typeface="Vazirmatn"/>
                <a:cs typeface="Vazirmatn"/>
              </a:rPr>
              <a:t>رویداد </a:t>
            </a:r>
            <a:r>
              <a:rPr lang="fa-IR" sz="2900" b="0" u="sng" strike="noStrike" dirty="0" err="1">
                <a:solidFill>
                  <a:schemeClr val="dk1"/>
                </a:solidFill>
                <a:uFillTx/>
                <a:latin typeface="Vazirmatn"/>
                <a:cs typeface="Vazirmatn"/>
              </a:rPr>
              <a:t>فن‌آفرین</a:t>
            </a:r>
            <a:endParaRPr lang="en-US" sz="29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  <a:p>
            <a:pPr algn="ctr" defTabSz="1088640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نوآفرین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</a:t>
            </a: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صنعت‌ساز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گیلان</a:t>
            </a:r>
            <a:endParaRPr lang="en-US" sz="43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47D8884-450B-4010-948B-CF23CB08A91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55" r="19829"/>
          <a:stretch/>
        </p:blipFill>
        <p:spPr>
          <a:xfrm>
            <a:off x="122350" y="5341806"/>
            <a:ext cx="1790164" cy="14389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134A95C-3C52-41F9-BD43-B90C1174FC5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519" y="308799"/>
            <a:ext cx="982601" cy="98260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Box 12"/>
          <p:cNvSpPr/>
          <p:nvPr/>
        </p:nvSpPr>
        <p:spPr>
          <a:xfrm>
            <a:off x="373680" y="1826280"/>
            <a:ext cx="11592360" cy="3047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 defTabSz="1088640">
              <a:lnSpc>
                <a:spcPts val="11999"/>
              </a:lnSpc>
            </a:pPr>
            <a:r>
              <a:rPr lang="fa-IR" sz="6400" b="0" u="none" strike="noStrike">
                <a:solidFill>
                  <a:srgbClr val="ECF2FE"/>
                </a:solidFill>
                <a:uFillTx/>
                <a:latin typeface="Vazirmatn"/>
                <a:cs typeface="Vazirmatn"/>
              </a:rPr>
              <a:t>شرح راهکار (مشخصات فنی محصول)</a:t>
            </a:r>
            <a:endParaRPr lang="en-US" sz="6400" b="0" u="none" strike="noStrike">
              <a:solidFill>
                <a:srgbClr val="000000"/>
              </a:solidFill>
              <a:uFillTx/>
              <a:latin typeface="Vazirmatn"/>
            </a:endParaRPr>
          </a:p>
        </p:txBody>
      </p:sp>
      <p:pic>
        <p:nvPicPr>
          <p:cNvPr id="102" name="Picture 12"/>
          <p:cNvPicPr/>
          <p:nvPr/>
        </p:nvPicPr>
        <p:blipFill>
          <a:blip r:embed="rId2"/>
          <a:stretch/>
        </p:blipFill>
        <p:spPr>
          <a:xfrm>
            <a:off x="10515600" y="5295960"/>
            <a:ext cx="1472760" cy="1104840"/>
          </a:xfrm>
          <a:prstGeom prst="rect">
            <a:avLst/>
          </a:prstGeom>
          <a:ln w="0">
            <a:noFill/>
          </a:ln>
        </p:spPr>
      </p:pic>
      <p:pic>
        <p:nvPicPr>
          <p:cNvPr id="104" name="Picture 103"/>
          <p:cNvPicPr/>
          <p:nvPr/>
        </p:nvPicPr>
        <p:blipFill>
          <a:blip r:embed="rId3"/>
          <a:stretch/>
        </p:blipFill>
        <p:spPr>
          <a:xfrm>
            <a:off x="-1080" y="720"/>
            <a:ext cx="1600200" cy="1600200"/>
          </a:xfrm>
          <a:prstGeom prst="rect">
            <a:avLst/>
          </a:prstGeom>
          <a:ln w="0">
            <a:noFill/>
          </a:ln>
        </p:spPr>
      </p:pic>
      <p:sp>
        <p:nvSpPr>
          <p:cNvPr id="8" name="TextBox 8">
            <a:extLst>
              <a:ext uri="{FF2B5EF4-FFF2-40B4-BE49-F238E27FC236}">
                <a16:creationId xmlns:a16="http://schemas.microsoft.com/office/drawing/2014/main" id="{5AC121E7-86EC-47D9-81C2-7B6C344EA96F}"/>
              </a:ext>
            </a:extLst>
          </p:cNvPr>
          <p:cNvSpPr/>
          <p:nvPr/>
        </p:nvSpPr>
        <p:spPr>
          <a:xfrm>
            <a:off x="2927160" y="-98640"/>
            <a:ext cx="7776000" cy="15178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8720" tIns="54360" rIns="108720" bIns="54360" anchor="t">
            <a:spAutoFit/>
          </a:bodyPr>
          <a:lstStyle/>
          <a:p>
            <a:pPr algn="ctr" defTabSz="1088640">
              <a:lnSpc>
                <a:spcPct val="15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2900" b="0" u="sng" strike="noStrike" dirty="0">
                <a:solidFill>
                  <a:schemeClr val="dk1"/>
                </a:solidFill>
                <a:uFillTx/>
                <a:latin typeface="Vazirmatn"/>
                <a:cs typeface="Vazirmatn"/>
              </a:rPr>
              <a:t>رویداد </a:t>
            </a:r>
            <a:r>
              <a:rPr lang="fa-IR" sz="2900" b="0" u="sng" strike="noStrike" dirty="0" err="1">
                <a:solidFill>
                  <a:schemeClr val="dk1"/>
                </a:solidFill>
                <a:uFillTx/>
                <a:latin typeface="Vazirmatn"/>
                <a:cs typeface="Vazirmatn"/>
              </a:rPr>
              <a:t>فن‌آفرین</a:t>
            </a:r>
            <a:endParaRPr lang="en-US" sz="29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  <a:p>
            <a:pPr algn="ctr" defTabSz="1088640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نوآفرین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</a:t>
            </a: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صنعت‌ساز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گیلان</a:t>
            </a:r>
            <a:endParaRPr lang="en-US" sz="43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4B0042B-6D1C-42B2-8FE2-24BFD4EDB70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55" r="19829"/>
          <a:stretch/>
        </p:blipFill>
        <p:spPr>
          <a:xfrm>
            <a:off x="122350" y="5341806"/>
            <a:ext cx="1790164" cy="14389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B58CFA6-C032-4B00-BC13-12627332844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519" y="308799"/>
            <a:ext cx="982601" cy="98260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Box 12"/>
          <p:cNvSpPr/>
          <p:nvPr/>
        </p:nvSpPr>
        <p:spPr>
          <a:xfrm>
            <a:off x="4057560" y="1960920"/>
            <a:ext cx="7670520" cy="164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 defTabSz="1088640">
              <a:lnSpc>
                <a:spcPct val="100000"/>
              </a:lnSpc>
            </a:pPr>
            <a:r>
              <a:rPr lang="fa-IR" sz="5400" b="0" u="none" strike="noStrike">
                <a:solidFill>
                  <a:srgbClr val="ECF2FE"/>
                </a:solidFill>
                <a:uFillTx/>
                <a:latin typeface="Vazirmatn"/>
                <a:cs typeface="Vazirmatn"/>
              </a:rPr>
              <a:t>زمانبندی ارائه خدمت/ محصول</a:t>
            </a:r>
            <a:endParaRPr lang="en-US" sz="5400" b="0" u="none" strike="noStrike">
              <a:solidFill>
                <a:srgbClr val="000000"/>
              </a:solidFill>
              <a:uFillTx/>
              <a:latin typeface="Vazirmatn"/>
            </a:endParaRPr>
          </a:p>
        </p:txBody>
      </p:sp>
      <p:pic>
        <p:nvPicPr>
          <p:cNvPr id="108" name="Picture 12"/>
          <p:cNvPicPr/>
          <p:nvPr/>
        </p:nvPicPr>
        <p:blipFill>
          <a:blip r:embed="rId2"/>
          <a:stretch/>
        </p:blipFill>
        <p:spPr>
          <a:xfrm>
            <a:off x="10669680" y="5460120"/>
            <a:ext cx="1133280" cy="1261080"/>
          </a:xfrm>
          <a:prstGeom prst="rect">
            <a:avLst/>
          </a:prstGeom>
          <a:ln w="0">
            <a:noFill/>
          </a:ln>
        </p:spPr>
      </p:pic>
      <p:pic>
        <p:nvPicPr>
          <p:cNvPr id="110" name="Picture 109"/>
          <p:cNvPicPr/>
          <p:nvPr/>
        </p:nvPicPr>
        <p:blipFill>
          <a:blip r:embed="rId3"/>
          <a:stretch/>
        </p:blipFill>
        <p:spPr>
          <a:xfrm>
            <a:off x="-720" y="1080"/>
            <a:ext cx="1600200" cy="1600200"/>
          </a:xfrm>
          <a:prstGeom prst="rect">
            <a:avLst/>
          </a:prstGeom>
          <a:ln w="0">
            <a:noFill/>
          </a:ln>
        </p:spPr>
      </p:pic>
      <p:sp>
        <p:nvSpPr>
          <p:cNvPr id="8" name="TextBox 8">
            <a:extLst>
              <a:ext uri="{FF2B5EF4-FFF2-40B4-BE49-F238E27FC236}">
                <a16:creationId xmlns:a16="http://schemas.microsoft.com/office/drawing/2014/main" id="{ED74D107-63DF-4C6F-B748-40FC26C2C288}"/>
              </a:ext>
            </a:extLst>
          </p:cNvPr>
          <p:cNvSpPr/>
          <p:nvPr/>
        </p:nvSpPr>
        <p:spPr>
          <a:xfrm>
            <a:off x="2927160" y="-98640"/>
            <a:ext cx="7776000" cy="15178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8720" tIns="54360" rIns="108720" bIns="54360" anchor="t">
            <a:spAutoFit/>
          </a:bodyPr>
          <a:lstStyle/>
          <a:p>
            <a:pPr algn="ctr" defTabSz="1088640">
              <a:lnSpc>
                <a:spcPct val="15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2900" b="0" u="sng" strike="noStrike" dirty="0">
                <a:solidFill>
                  <a:schemeClr val="dk1"/>
                </a:solidFill>
                <a:uFillTx/>
                <a:latin typeface="Vazirmatn"/>
                <a:cs typeface="Vazirmatn"/>
              </a:rPr>
              <a:t>رویداد </a:t>
            </a:r>
            <a:r>
              <a:rPr lang="fa-IR" sz="2900" b="0" u="sng" strike="noStrike" dirty="0" err="1">
                <a:solidFill>
                  <a:schemeClr val="dk1"/>
                </a:solidFill>
                <a:uFillTx/>
                <a:latin typeface="Vazirmatn"/>
                <a:cs typeface="Vazirmatn"/>
              </a:rPr>
              <a:t>فن‌آفرین</a:t>
            </a:r>
            <a:endParaRPr lang="en-US" sz="29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  <a:p>
            <a:pPr algn="ctr" defTabSz="1088640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نوآفرین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</a:t>
            </a: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صنعت‌ساز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گیلان</a:t>
            </a:r>
            <a:endParaRPr lang="en-US" sz="43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AA8F44A-B7CD-4F2C-85AF-377C18D5015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55" r="19829"/>
          <a:stretch/>
        </p:blipFill>
        <p:spPr>
          <a:xfrm>
            <a:off x="122350" y="5341806"/>
            <a:ext cx="1790164" cy="14389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E16C671-13DC-4164-8566-F5558C5ED3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519" y="308799"/>
            <a:ext cx="982601" cy="98260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Box 12"/>
          <p:cNvSpPr/>
          <p:nvPr/>
        </p:nvSpPr>
        <p:spPr>
          <a:xfrm>
            <a:off x="8975520" y="1736640"/>
            <a:ext cx="2622240" cy="823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 defTabSz="1088640">
              <a:lnSpc>
                <a:spcPct val="100000"/>
              </a:lnSpc>
            </a:pPr>
            <a:r>
              <a:rPr lang="fa-IR" sz="5400" b="0" u="none" strike="noStrike">
                <a:solidFill>
                  <a:srgbClr val="ECF2FE"/>
                </a:solidFill>
                <a:uFillTx/>
                <a:latin typeface="Vazirmatn"/>
                <a:cs typeface="Vazirmatn"/>
              </a:rPr>
              <a:t>بازار هدف</a:t>
            </a:r>
            <a:endParaRPr lang="en-US" sz="5400" b="0" u="none" strike="noStrike">
              <a:solidFill>
                <a:srgbClr val="000000"/>
              </a:solidFill>
              <a:uFillTx/>
              <a:latin typeface="Vazirmatn"/>
            </a:endParaRPr>
          </a:p>
        </p:txBody>
      </p:sp>
      <p:grpSp>
        <p:nvGrpSpPr>
          <p:cNvPr id="114" name="Group 12"/>
          <p:cNvGrpSpPr/>
          <p:nvPr/>
        </p:nvGrpSpPr>
        <p:grpSpPr>
          <a:xfrm>
            <a:off x="10631160" y="5446080"/>
            <a:ext cx="1272960" cy="1246680"/>
            <a:chOff x="10631160" y="5446080"/>
            <a:chExt cx="1272960" cy="1246680"/>
          </a:xfrm>
        </p:grpSpPr>
        <p:sp>
          <p:nvSpPr>
            <p:cNvPr id="115" name="Freeform 124"/>
            <p:cNvSpPr/>
            <p:nvPr/>
          </p:nvSpPr>
          <p:spPr>
            <a:xfrm>
              <a:off x="10631160" y="5446080"/>
              <a:ext cx="1272960" cy="1246680"/>
            </a:xfrm>
            <a:custGeom>
              <a:avLst/>
              <a:gdLst>
                <a:gd name="textAreaLeft" fmla="*/ 0 w 1272960"/>
                <a:gd name="textAreaRight" fmla="*/ 1273320 w 1272960"/>
                <a:gd name="textAreaTop" fmla="*/ 0 h 1246680"/>
                <a:gd name="textAreaBottom" fmla="*/ 1247040 h 1246680"/>
              </a:gdLst>
              <a:ahLst/>
              <a:cxnLst/>
              <a:rect l="textAreaLeft" t="textAreaTop" r="textAreaRight" b="textAreaBottom"/>
              <a:pathLst>
                <a:path w="1904582" h="1893438">
                  <a:moveTo>
                    <a:pt x="952293" y="271496"/>
                  </a:moveTo>
                  <a:cubicBezTo>
                    <a:pt x="583070" y="271496"/>
                    <a:pt x="283755" y="573804"/>
                    <a:pt x="283755" y="946720"/>
                  </a:cubicBezTo>
                  <a:cubicBezTo>
                    <a:pt x="283755" y="1319636"/>
                    <a:pt x="583070" y="1621944"/>
                    <a:pt x="952293" y="1621944"/>
                  </a:cubicBezTo>
                  <a:cubicBezTo>
                    <a:pt x="1321516" y="1621944"/>
                    <a:pt x="1620831" y="1319636"/>
                    <a:pt x="1620831" y="946720"/>
                  </a:cubicBezTo>
                  <a:cubicBezTo>
                    <a:pt x="1620831" y="573804"/>
                    <a:pt x="1321516" y="271496"/>
                    <a:pt x="952293" y="271496"/>
                  </a:cubicBezTo>
                  <a:close/>
                  <a:moveTo>
                    <a:pt x="850486" y="0"/>
                  </a:moveTo>
                  <a:lnTo>
                    <a:pt x="1052148" y="0"/>
                  </a:lnTo>
                  <a:cubicBezTo>
                    <a:pt x="1082673" y="113819"/>
                    <a:pt x="1083972" y="120570"/>
                    <a:pt x="1100858" y="181338"/>
                  </a:cubicBezTo>
                  <a:cubicBezTo>
                    <a:pt x="1181717" y="201594"/>
                    <a:pt x="1134956" y="189054"/>
                    <a:pt x="1209970" y="208345"/>
                  </a:cubicBezTo>
                  <a:lnTo>
                    <a:pt x="1339540" y="80059"/>
                  </a:lnTo>
                  <a:lnTo>
                    <a:pt x="1515872" y="181338"/>
                  </a:lnTo>
                  <a:lnTo>
                    <a:pt x="1464239" y="355924"/>
                  </a:lnTo>
                  <a:cubicBezTo>
                    <a:pt x="1496713" y="387754"/>
                    <a:pt x="1490218" y="382931"/>
                    <a:pt x="1545098" y="435018"/>
                  </a:cubicBezTo>
                  <a:cubicBezTo>
                    <a:pt x="1578221" y="426980"/>
                    <a:pt x="1637648" y="415084"/>
                    <a:pt x="1721431" y="393542"/>
                  </a:cubicBezTo>
                  <a:cubicBezTo>
                    <a:pt x="1746273" y="432125"/>
                    <a:pt x="1782029" y="500498"/>
                    <a:pt x="1827493" y="565767"/>
                  </a:cubicBezTo>
                  <a:lnTo>
                    <a:pt x="1699024" y="684839"/>
                  </a:lnTo>
                  <a:cubicBezTo>
                    <a:pt x="1711039" y="726636"/>
                    <a:pt x="1719969" y="767148"/>
                    <a:pt x="1729224" y="800587"/>
                  </a:cubicBezTo>
                  <a:cubicBezTo>
                    <a:pt x="1778422" y="815699"/>
                    <a:pt x="1843531" y="832901"/>
                    <a:pt x="1903607" y="845923"/>
                  </a:cubicBezTo>
                  <a:cubicBezTo>
                    <a:pt x="1906530" y="924053"/>
                    <a:pt x="1901659" y="968904"/>
                    <a:pt x="1904582" y="1046551"/>
                  </a:cubicBezTo>
                  <a:cubicBezTo>
                    <a:pt x="1831516" y="1065360"/>
                    <a:pt x="1776635" y="1079345"/>
                    <a:pt x="1725327" y="1090920"/>
                  </a:cubicBezTo>
                  <a:cubicBezTo>
                    <a:pt x="1710064" y="1154581"/>
                    <a:pt x="1712014" y="1145097"/>
                    <a:pt x="1698050" y="1202810"/>
                  </a:cubicBezTo>
                  <a:cubicBezTo>
                    <a:pt x="1749358" y="1253771"/>
                    <a:pt x="1771115" y="1278529"/>
                    <a:pt x="1823723" y="1331097"/>
                  </a:cubicBezTo>
                  <a:cubicBezTo>
                    <a:pt x="1783780" y="1401992"/>
                    <a:pt x="1748545" y="1465493"/>
                    <a:pt x="1727275" y="1507613"/>
                  </a:cubicBezTo>
                  <a:cubicBezTo>
                    <a:pt x="1639759" y="1482213"/>
                    <a:pt x="1599329" y="1469029"/>
                    <a:pt x="1549969" y="1453596"/>
                  </a:cubicBezTo>
                  <a:cubicBezTo>
                    <a:pt x="1510351" y="1492179"/>
                    <a:pt x="1507753" y="1497163"/>
                    <a:pt x="1464239" y="1537514"/>
                  </a:cubicBezTo>
                  <a:cubicBezTo>
                    <a:pt x="1476254" y="1574971"/>
                    <a:pt x="1497038" y="1648922"/>
                    <a:pt x="1511975" y="1710171"/>
                  </a:cubicBezTo>
                  <a:cubicBezTo>
                    <a:pt x="1458718" y="1744414"/>
                    <a:pt x="1377047" y="1796499"/>
                    <a:pt x="1346359" y="1814343"/>
                  </a:cubicBezTo>
                  <a:lnTo>
                    <a:pt x="1215816" y="1685092"/>
                  </a:lnTo>
                  <a:cubicBezTo>
                    <a:pt x="1166131" y="1698275"/>
                    <a:pt x="1137878" y="1705026"/>
                    <a:pt x="1097936" y="1714994"/>
                  </a:cubicBezTo>
                  <a:cubicBezTo>
                    <a:pt x="1088194" y="1758720"/>
                    <a:pt x="1069033" y="1825596"/>
                    <a:pt x="1051173" y="1893437"/>
                  </a:cubicBezTo>
                  <a:lnTo>
                    <a:pt x="854383" y="1893438"/>
                  </a:lnTo>
                  <a:cubicBezTo>
                    <a:pt x="841231" y="1851158"/>
                    <a:pt x="812654" y="1740876"/>
                    <a:pt x="801775" y="1709206"/>
                  </a:cubicBezTo>
                  <a:cubicBezTo>
                    <a:pt x="756799" y="1695863"/>
                    <a:pt x="736990" y="1692808"/>
                    <a:pt x="689741" y="1680269"/>
                  </a:cubicBezTo>
                  <a:cubicBezTo>
                    <a:pt x="644440" y="1725604"/>
                    <a:pt x="620411" y="1746985"/>
                    <a:pt x="566017" y="1804698"/>
                  </a:cubicBezTo>
                  <a:cubicBezTo>
                    <a:pt x="494087" y="1765955"/>
                    <a:pt x="433199" y="1728498"/>
                    <a:pt x="395530" y="1707277"/>
                  </a:cubicBezTo>
                  <a:cubicBezTo>
                    <a:pt x="409493" y="1652297"/>
                    <a:pt x="426055" y="1594263"/>
                    <a:pt x="440343" y="1538479"/>
                  </a:cubicBezTo>
                  <a:cubicBezTo>
                    <a:pt x="402025" y="1505845"/>
                    <a:pt x="393420" y="1498610"/>
                    <a:pt x="348768" y="1453597"/>
                  </a:cubicBezTo>
                  <a:lnTo>
                    <a:pt x="185100" y="1500861"/>
                  </a:lnTo>
                  <a:cubicBezTo>
                    <a:pt x="158310" y="1461636"/>
                    <a:pt x="97747" y="1362767"/>
                    <a:pt x="78912" y="1330133"/>
                  </a:cubicBezTo>
                  <a:cubicBezTo>
                    <a:pt x="117555" y="1292676"/>
                    <a:pt x="157173" y="1252487"/>
                    <a:pt x="203611" y="1205705"/>
                  </a:cubicBezTo>
                  <a:cubicBezTo>
                    <a:pt x="191595" y="1156995"/>
                    <a:pt x="185820" y="1129177"/>
                    <a:pt x="177377" y="1087540"/>
                  </a:cubicBezTo>
                  <a:cubicBezTo>
                    <a:pt x="133863" y="1079663"/>
                    <a:pt x="69169" y="1062306"/>
                    <a:pt x="0" y="1053304"/>
                  </a:cubicBezTo>
                  <a:cubicBezTo>
                    <a:pt x="974" y="1001861"/>
                    <a:pt x="488" y="879039"/>
                    <a:pt x="974" y="850745"/>
                  </a:cubicBezTo>
                  <a:cubicBezTo>
                    <a:pt x="48224" y="838849"/>
                    <a:pt x="105540" y="825827"/>
                    <a:pt x="171461" y="806375"/>
                  </a:cubicBezTo>
                  <a:cubicBezTo>
                    <a:pt x="181853" y="758951"/>
                    <a:pt x="187211" y="739177"/>
                    <a:pt x="198740" y="681946"/>
                  </a:cubicBezTo>
                  <a:lnTo>
                    <a:pt x="74040" y="563305"/>
                  </a:lnTo>
                  <a:cubicBezTo>
                    <a:pt x="138988" y="450773"/>
                    <a:pt x="145157" y="443378"/>
                    <a:pt x="176332" y="391613"/>
                  </a:cubicBezTo>
                  <a:cubicBezTo>
                    <a:pt x="250371" y="411226"/>
                    <a:pt x="261251" y="414922"/>
                    <a:pt x="355587" y="436947"/>
                  </a:cubicBezTo>
                  <a:cubicBezTo>
                    <a:pt x="388385" y="403509"/>
                    <a:pt x="408518" y="385504"/>
                    <a:pt x="437420" y="355924"/>
                  </a:cubicBezTo>
                  <a:cubicBezTo>
                    <a:pt x="419559" y="300301"/>
                    <a:pt x="405758" y="245481"/>
                    <a:pt x="386761" y="181337"/>
                  </a:cubicBezTo>
                  <a:cubicBezTo>
                    <a:pt x="438881" y="150954"/>
                    <a:pt x="535167" y="93240"/>
                    <a:pt x="563094" y="76200"/>
                  </a:cubicBezTo>
                  <a:lnTo>
                    <a:pt x="694611" y="206795"/>
                  </a:lnTo>
                  <a:lnTo>
                    <a:pt x="809569" y="171692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 defTabSz="1088640">
                <a:lnSpc>
                  <a:spcPct val="100000"/>
                </a:lnSpc>
              </a:pPr>
              <a:endParaRPr lang="en-US" sz="21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6" name="Freeform 125"/>
            <p:cNvSpPr/>
            <p:nvPr/>
          </p:nvSpPr>
          <p:spPr>
            <a:xfrm>
              <a:off x="10965960" y="5837040"/>
              <a:ext cx="489600" cy="459360"/>
            </a:xfrm>
            <a:custGeom>
              <a:avLst/>
              <a:gdLst>
                <a:gd name="textAreaLeft" fmla="*/ 0 w 489600"/>
                <a:gd name="textAreaRight" fmla="*/ 489960 w 489600"/>
                <a:gd name="textAreaTop" fmla="*/ 0 h 459360"/>
                <a:gd name="textAreaBottom" fmla="*/ 459720 h 459360"/>
              </a:gdLst>
              <a:ahLst/>
              <a:cxnLst/>
              <a:rect l="textAreaLeft" t="textAreaTop" r="textAreaRight" b="textAreaBottom"/>
              <a:pathLst>
                <a:path w="989810" h="923245">
                  <a:moveTo>
                    <a:pt x="695460" y="776641"/>
                  </a:moveTo>
                  <a:cubicBezTo>
                    <a:pt x="735944" y="776641"/>
                    <a:pt x="768762" y="809459"/>
                    <a:pt x="768762" y="849943"/>
                  </a:cubicBezTo>
                  <a:cubicBezTo>
                    <a:pt x="768762" y="890427"/>
                    <a:pt x="735944" y="923245"/>
                    <a:pt x="695460" y="923245"/>
                  </a:cubicBezTo>
                  <a:cubicBezTo>
                    <a:pt x="654976" y="923245"/>
                    <a:pt x="622158" y="890427"/>
                    <a:pt x="622158" y="849943"/>
                  </a:cubicBezTo>
                  <a:cubicBezTo>
                    <a:pt x="622158" y="809459"/>
                    <a:pt x="654976" y="776641"/>
                    <a:pt x="695460" y="776641"/>
                  </a:cubicBezTo>
                  <a:close/>
                  <a:moveTo>
                    <a:pt x="447819" y="776641"/>
                  </a:moveTo>
                  <a:cubicBezTo>
                    <a:pt x="488303" y="776641"/>
                    <a:pt x="521121" y="809459"/>
                    <a:pt x="521121" y="849943"/>
                  </a:cubicBezTo>
                  <a:cubicBezTo>
                    <a:pt x="521121" y="890427"/>
                    <a:pt x="488303" y="923245"/>
                    <a:pt x="447819" y="923245"/>
                  </a:cubicBezTo>
                  <a:cubicBezTo>
                    <a:pt x="407335" y="923245"/>
                    <a:pt x="374517" y="890427"/>
                    <a:pt x="374517" y="849943"/>
                  </a:cubicBezTo>
                  <a:cubicBezTo>
                    <a:pt x="374517" y="809459"/>
                    <a:pt x="407335" y="776641"/>
                    <a:pt x="447819" y="776641"/>
                  </a:cubicBezTo>
                  <a:close/>
                  <a:moveTo>
                    <a:pt x="892121" y="297927"/>
                  </a:moveTo>
                  <a:lnTo>
                    <a:pt x="799864" y="298107"/>
                  </a:lnTo>
                  <a:lnTo>
                    <a:pt x="799864" y="508217"/>
                  </a:lnTo>
                  <a:cubicBezTo>
                    <a:pt x="799864" y="516241"/>
                    <a:pt x="793360" y="522746"/>
                    <a:pt x="785336" y="522746"/>
                  </a:cubicBezTo>
                  <a:lnTo>
                    <a:pt x="422922" y="522746"/>
                  </a:lnTo>
                  <a:cubicBezTo>
                    <a:pt x="414898" y="522746"/>
                    <a:pt x="408393" y="516241"/>
                    <a:pt x="408393" y="508217"/>
                  </a:cubicBezTo>
                  <a:lnTo>
                    <a:pt x="408393" y="298873"/>
                  </a:lnTo>
                  <a:lnTo>
                    <a:pt x="353120" y="298982"/>
                  </a:lnTo>
                  <a:cubicBezTo>
                    <a:pt x="321421" y="300136"/>
                    <a:pt x="307157" y="299705"/>
                    <a:pt x="311912" y="327803"/>
                  </a:cubicBezTo>
                  <a:lnTo>
                    <a:pt x="358367" y="635008"/>
                  </a:lnTo>
                  <a:cubicBezTo>
                    <a:pt x="367702" y="676815"/>
                    <a:pt x="373591" y="683234"/>
                    <a:pt x="414872" y="685964"/>
                  </a:cubicBezTo>
                  <a:lnTo>
                    <a:pt x="754600" y="687284"/>
                  </a:lnTo>
                  <a:cubicBezTo>
                    <a:pt x="792786" y="685084"/>
                    <a:pt x="799825" y="675755"/>
                    <a:pt x="810034" y="645567"/>
                  </a:cubicBezTo>
                  <a:lnTo>
                    <a:pt x="915884" y="333033"/>
                  </a:lnTo>
                  <a:cubicBezTo>
                    <a:pt x="923539" y="306726"/>
                    <a:pt x="926438" y="298897"/>
                    <a:pt x="892121" y="297927"/>
                  </a:cubicBezTo>
                  <a:close/>
                  <a:moveTo>
                    <a:pt x="238405" y="80045"/>
                  </a:moveTo>
                  <a:cubicBezTo>
                    <a:pt x="268593" y="82099"/>
                    <a:pt x="272686" y="86233"/>
                    <a:pt x="279840" y="116140"/>
                  </a:cubicBezTo>
                  <a:lnTo>
                    <a:pt x="300429" y="245163"/>
                  </a:lnTo>
                  <a:lnTo>
                    <a:pt x="408393" y="245200"/>
                  </a:lnTo>
                  <a:lnTo>
                    <a:pt x="408393" y="240898"/>
                  </a:lnTo>
                  <a:cubicBezTo>
                    <a:pt x="408393" y="232874"/>
                    <a:pt x="414898" y="226369"/>
                    <a:pt x="422922" y="226369"/>
                  </a:cubicBezTo>
                  <a:lnTo>
                    <a:pt x="785336" y="226369"/>
                  </a:lnTo>
                  <a:cubicBezTo>
                    <a:pt x="793360" y="226369"/>
                    <a:pt x="799864" y="232874"/>
                    <a:pt x="799864" y="240898"/>
                  </a:cubicBezTo>
                  <a:lnTo>
                    <a:pt x="799864" y="245334"/>
                  </a:lnTo>
                  <a:lnTo>
                    <a:pt x="960137" y="245388"/>
                  </a:lnTo>
                  <a:cubicBezTo>
                    <a:pt x="996590" y="244331"/>
                    <a:pt x="993420" y="260709"/>
                    <a:pt x="982326" y="296105"/>
                  </a:cubicBezTo>
                  <a:lnTo>
                    <a:pt x="847609" y="692330"/>
                  </a:lnTo>
                  <a:cubicBezTo>
                    <a:pt x="839156" y="715575"/>
                    <a:pt x="825949" y="724556"/>
                    <a:pt x="781043" y="727198"/>
                  </a:cubicBezTo>
                  <a:lnTo>
                    <a:pt x="351541" y="727176"/>
                  </a:lnTo>
                  <a:cubicBezTo>
                    <a:pt x="326677" y="722686"/>
                    <a:pt x="323144" y="701663"/>
                    <a:pt x="317772" y="677438"/>
                  </a:cubicBezTo>
                  <a:lnTo>
                    <a:pt x="232667" y="185162"/>
                  </a:lnTo>
                  <a:cubicBezTo>
                    <a:pt x="226391" y="154119"/>
                    <a:pt x="228039" y="137340"/>
                    <a:pt x="197989" y="137994"/>
                  </a:cubicBezTo>
                  <a:lnTo>
                    <a:pt x="30560" y="141164"/>
                  </a:lnTo>
                  <a:cubicBezTo>
                    <a:pt x="17245" y="141164"/>
                    <a:pt x="7406" y="136239"/>
                    <a:pt x="2526" y="124701"/>
                  </a:cubicBezTo>
                  <a:lnTo>
                    <a:pt x="0" y="112189"/>
                  </a:lnTo>
                  <a:lnTo>
                    <a:pt x="2526" y="99677"/>
                  </a:lnTo>
                  <a:cubicBezTo>
                    <a:pt x="7406" y="88140"/>
                    <a:pt x="20415" y="83215"/>
                    <a:pt x="33729" y="83215"/>
                  </a:cubicBezTo>
                  <a:close/>
                  <a:moveTo>
                    <a:pt x="720847" y="44091"/>
                  </a:moveTo>
                  <a:cubicBezTo>
                    <a:pt x="695236" y="41798"/>
                    <a:pt x="658031" y="68015"/>
                    <a:pt x="643838" y="124777"/>
                  </a:cubicBezTo>
                  <a:cubicBezTo>
                    <a:pt x="722503" y="128094"/>
                    <a:pt x="774422" y="52660"/>
                    <a:pt x="720847" y="44091"/>
                  </a:cubicBezTo>
                  <a:close/>
                  <a:moveTo>
                    <a:pt x="497508" y="39122"/>
                  </a:moveTo>
                  <a:cubicBezTo>
                    <a:pt x="418323" y="28731"/>
                    <a:pt x="451567" y="119378"/>
                    <a:pt x="555635" y="128304"/>
                  </a:cubicBezTo>
                  <a:cubicBezTo>
                    <a:pt x="552862" y="69860"/>
                    <a:pt x="523071" y="41902"/>
                    <a:pt x="497508" y="39122"/>
                  </a:cubicBezTo>
                  <a:close/>
                  <a:moveTo>
                    <a:pt x="718683" y="1"/>
                  </a:moveTo>
                  <a:cubicBezTo>
                    <a:pt x="735258" y="92"/>
                    <a:pt x="752378" y="5804"/>
                    <a:pt x="769300" y="18747"/>
                  </a:cubicBezTo>
                  <a:cubicBezTo>
                    <a:pt x="802187" y="47672"/>
                    <a:pt x="797631" y="86403"/>
                    <a:pt x="763654" y="119562"/>
                  </a:cubicBezTo>
                  <a:lnTo>
                    <a:pt x="755239" y="126521"/>
                  </a:lnTo>
                  <a:lnTo>
                    <a:pt x="798151" y="126521"/>
                  </a:lnTo>
                  <a:cubicBezTo>
                    <a:pt x="804458" y="126521"/>
                    <a:pt x="809571" y="131634"/>
                    <a:pt x="809571" y="137941"/>
                  </a:cubicBezTo>
                  <a:lnTo>
                    <a:pt x="809571" y="192760"/>
                  </a:lnTo>
                  <a:cubicBezTo>
                    <a:pt x="809571" y="199068"/>
                    <a:pt x="804458" y="204181"/>
                    <a:pt x="798151" y="204181"/>
                  </a:cubicBezTo>
                  <a:lnTo>
                    <a:pt x="410106" y="204181"/>
                  </a:lnTo>
                  <a:cubicBezTo>
                    <a:pt x="403799" y="204181"/>
                    <a:pt x="398686" y="199068"/>
                    <a:pt x="398686" y="192760"/>
                  </a:cubicBezTo>
                  <a:lnTo>
                    <a:pt x="398686" y="137941"/>
                  </a:lnTo>
                  <a:cubicBezTo>
                    <a:pt x="398686" y="131634"/>
                    <a:pt x="403799" y="126521"/>
                    <a:pt x="410106" y="126521"/>
                  </a:cubicBezTo>
                  <a:lnTo>
                    <a:pt x="463455" y="126521"/>
                  </a:lnTo>
                  <a:lnTo>
                    <a:pt x="452287" y="120851"/>
                  </a:lnTo>
                  <a:cubicBezTo>
                    <a:pt x="338925" y="47449"/>
                    <a:pt x="524532" y="-98040"/>
                    <a:pt x="604272" y="107502"/>
                  </a:cubicBezTo>
                  <a:cubicBezTo>
                    <a:pt x="624134" y="50049"/>
                    <a:pt x="668956" y="-272"/>
                    <a:pt x="718683" y="1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 defTabSz="685800">
                <a:lnSpc>
                  <a:spcPct val="100000"/>
                </a:lnSpc>
              </a:pPr>
              <a:endParaRPr lang="en-US" sz="135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pic>
        <p:nvPicPr>
          <p:cNvPr id="118" name="Picture 117"/>
          <p:cNvPicPr/>
          <p:nvPr/>
        </p:nvPicPr>
        <p:blipFill>
          <a:blip r:embed="rId2"/>
          <a:stretch/>
        </p:blipFill>
        <p:spPr>
          <a:xfrm>
            <a:off x="-360" y="1440"/>
            <a:ext cx="1600200" cy="1600200"/>
          </a:xfrm>
          <a:prstGeom prst="rect">
            <a:avLst/>
          </a:prstGeom>
          <a:ln w="0">
            <a:noFill/>
          </a:ln>
        </p:spPr>
      </p:pic>
      <p:sp>
        <p:nvSpPr>
          <p:cNvPr id="10" name="TextBox 8">
            <a:extLst>
              <a:ext uri="{FF2B5EF4-FFF2-40B4-BE49-F238E27FC236}">
                <a16:creationId xmlns:a16="http://schemas.microsoft.com/office/drawing/2014/main" id="{EE207C93-9143-432C-8FF4-EE78BCD6A666}"/>
              </a:ext>
            </a:extLst>
          </p:cNvPr>
          <p:cNvSpPr/>
          <p:nvPr/>
        </p:nvSpPr>
        <p:spPr>
          <a:xfrm>
            <a:off x="2927160" y="-98640"/>
            <a:ext cx="7776000" cy="15178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8720" tIns="54360" rIns="108720" bIns="54360" anchor="t">
            <a:spAutoFit/>
          </a:bodyPr>
          <a:lstStyle/>
          <a:p>
            <a:pPr algn="ctr" defTabSz="1088640">
              <a:lnSpc>
                <a:spcPct val="15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2900" b="0" u="sng" strike="noStrike" dirty="0">
                <a:solidFill>
                  <a:schemeClr val="dk1"/>
                </a:solidFill>
                <a:uFillTx/>
                <a:latin typeface="Vazirmatn"/>
                <a:cs typeface="Vazirmatn"/>
              </a:rPr>
              <a:t>رویداد </a:t>
            </a:r>
            <a:r>
              <a:rPr lang="fa-IR" sz="2900" b="0" u="sng" strike="noStrike" dirty="0" err="1">
                <a:solidFill>
                  <a:schemeClr val="dk1"/>
                </a:solidFill>
                <a:uFillTx/>
                <a:latin typeface="Vazirmatn"/>
                <a:cs typeface="Vazirmatn"/>
              </a:rPr>
              <a:t>فن‌آفرین</a:t>
            </a:r>
            <a:endParaRPr lang="en-US" sz="29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  <a:p>
            <a:pPr algn="ctr" defTabSz="1088640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نوآفرین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</a:t>
            </a:r>
            <a:r>
              <a:rPr lang="fa-IR" sz="4300" b="0" u="none" strike="noStrike" dirty="0" err="1">
                <a:solidFill>
                  <a:srgbClr val="0034D1"/>
                </a:solidFill>
                <a:uFillTx/>
                <a:latin typeface="Vazirmatn"/>
                <a:cs typeface="Vazirmatn"/>
              </a:rPr>
              <a:t>صنعت‌ساز</a:t>
            </a:r>
            <a:r>
              <a:rPr lang="fa-IR" sz="4300" b="0" u="none" strike="noStrike" dirty="0">
                <a:solidFill>
                  <a:srgbClr val="0034D1"/>
                </a:solidFill>
                <a:uFillTx/>
                <a:latin typeface="Vazirmatn"/>
                <a:cs typeface="Vazirmatn"/>
              </a:rPr>
              <a:t> گیلان</a:t>
            </a:r>
            <a:endParaRPr lang="en-US" sz="4300" b="0" u="none" strike="noStrike" dirty="0">
              <a:solidFill>
                <a:srgbClr val="000000"/>
              </a:solidFill>
              <a:uFillTx/>
              <a:latin typeface="Vazirmatn"/>
              <a:ea typeface="Noto Sans CJK SC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03E9C68-0340-4AE3-A826-EC612C4545B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55" r="19829"/>
          <a:stretch/>
        </p:blipFill>
        <p:spPr>
          <a:xfrm>
            <a:off x="122350" y="5341806"/>
            <a:ext cx="1790164" cy="143892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A415ED3-1CD1-4343-8F81-9276DE3E7D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519" y="308799"/>
            <a:ext cx="982601" cy="9826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192</Words>
  <Application>Microsoft Office PowerPoint</Application>
  <PresentationFormat>Custom</PresentationFormat>
  <Paragraphs>50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15</vt:i4>
      </vt:variant>
    </vt:vector>
  </HeadingPairs>
  <TitlesOfParts>
    <vt:vector size="32" baseType="lpstr">
      <vt:lpstr>Arial</vt:lpstr>
      <vt:lpstr>Calibri</vt:lpstr>
      <vt:lpstr>Symbol</vt:lpstr>
      <vt:lpstr>Times New Roman</vt:lpstr>
      <vt:lpstr>Vazirmatn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narges</dc:creator>
  <dc:description/>
  <cp:lastModifiedBy>Negar Fallahdoost</cp:lastModifiedBy>
  <cp:revision>17</cp:revision>
  <dcterms:created xsi:type="dcterms:W3CDTF">2023-08-27T23:58:44Z</dcterms:created>
  <dcterms:modified xsi:type="dcterms:W3CDTF">2025-03-06T16:16:55Z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Custom</vt:lpwstr>
  </property>
  <property fmtid="{D5CDD505-2E9C-101B-9397-08002B2CF9AE}" pid="3" name="Slides">
    <vt:i4>14</vt:i4>
  </property>
</Properties>
</file>